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37" r:id="rId1"/>
  </p:sldMasterIdLst>
  <p:notesMasterIdLst>
    <p:notesMasterId r:id="rId20"/>
  </p:notesMasterIdLst>
  <p:sldIdLst>
    <p:sldId id="327" r:id="rId2"/>
    <p:sldId id="258" r:id="rId3"/>
    <p:sldId id="263" r:id="rId4"/>
    <p:sldId id="271" r:id="rId5"/>
    <p:sldId id="270" r:id="rId6"/>
    <p:sldId id="328" r:id="rId7"/>
    <p:sldId id="268" r:id="rId8"/>
    <p:sldId id="329" r:id="rId9"/>
    <p:sldId id="331" r:id="rId10"/>
    <p:sldId id="291" r:id="rId11"/>
    <p:sldId id="292" r:id="rId12"/>
    <p:sldId id="300" r:id="rId13"/>
    <p:sldId id="330" r:id="rId14"/>
    <p:sldId id="302" r:id="rId15"/>
    <p:sldId id="305" r:id="rId16"/>
    <p:sldId id="306" r:id="rId17"/>
    <p:sldId id="332" r:id="rId18"/>
    <p:sldId id="321" r:id="rId19"/>
  </p:sldIdLst>
  <p:sldSz cx="9144000" cy="5143500" type="screen16x9"/>
  <p:notesSz cx="6858000" cy="9144000"/>
  <p:embeddedFontLst>
    <p:embeddedFont>
      <p:font typeface="Fira Sans Extra Condensed Medium" panose="020B0604020202020204" charset="0"/>
      <p:regular r:id="rId21"/>
      <p:bold r:id="rId22"/>
      <p:italic r:id="rId23"/>
      <p:boldItalic r:id="rId24"/>
    </p:embeddedFont>
    <p:embeddedFont>
      <p:font typeface="Roboto Condensed Light" panose="02000000000000000000" pitchFamily="2" charset="0"/>
      <p:regular r:id="rId25"/>
      <p:bold r:id="rId26"/>
      <p:italic r:id="rId27"/>
      <p:boldItalic r:id="rId28"/>
    </p:embeddedFont>
    <p:embeddedFont>
      <p:font typeface="Squada One" panose="020B0604020202020204" charset="0"/>
      <p:regular r:id="rId2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BD73B47-8BD4-4479-A0CA-17DC6D70C5D5}">
  <a:tblStyle styleId="{EBD73B47-8BD4-4479-A0CA-17DC6D70C5D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5" d="100"/>
          <a:sy n="115" d="100"/>
        </p:scale>
        <p:origin x="420" y="8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font" Target="fonts/font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0"/>
        <p:cNvGrpSpPr/>
        <p:nvPr/>
      </p:nvGrpSpPr>
      <p:grpSpPr>
        <a:xfrm>
          <a:off x="0" y="0"/>
          <a:ext cx="0" cy="0"/>
          <a:chOff x="0" y="0"/>
          <a:chExt cx="0" cy="0"/>
        </a:xfrm>
      </p:grpSpPr>
      <p:sp>
        <p:nvSpPr>
          <p:cNvPr id="861" name="Google Shape;861;ga39e485748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2" name="Google Shape;862;ga39e485748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490422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6"/>
        <p:cNvGrpSpPr/>
        <p:nvPr/>
      </p:nvGrpSpPr>
      <p:grpSpPr>
        <a:xfrm>
          <a:off x="0" y="0"/>
          <a:ext cx="0" cy="0"/>
          <a:chOff x="0" y="0"/>
          <a:chExt cx="0" cy="0"/>
        </a:xfrm>
      </p:grpSpPr>
      <p:sp>
        <p:nvSpPr>
          <p:cNvPr id="1257" name="Google Shape;1257;ga39e485748_0_1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8" name="Google Shape;1258;ga39e485748_0_1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1"/>
        <p:cNvGrpSpPr/>
        <p:nvPr/>
      </p:nvGrpSpPr>
      <p:grpSpPr>
        <a:xfrm>
          <a:off x="0" y="0"/>
          <a:ext cx="0" cy="0"/>
          <a:chOff x="0" y="0"/>
          <a:chExt cx="0" cy="0"/>
        </a:xfrm>
      </p:grpSpPr>
      <p:sp>
        <p:nvSpPr>
          <p:cNvPr id="1272" name="Google Shape;1272;ga39e485748_0_1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3" name="Google Shape;1273;ga39e485748_0_1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4"/>
        <p:cNvGrpSpPr/>
        <p:nvPr/>
      </p:nvGrpSpPr>
      <p:grpSpPr>
        <a:xfrm>
          <a:off x="0" y="0"/>
          <a:ext cx="0" cy="0"/>
          <a:chOff x="0" y="0"/>
          <a:chExt cx="0" cy="0"/>
        </a:xfrm>
      </p:grpSpPr>
      <p:sp>
        <p:nvSpPr>
          <p:cNvPr id="1475" name="Google Shape;1475;ga39e485748_0_1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6" name="Google Shape;1476;ga39e485748_0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7"/>
        <p:cNvGrpSpPr/>
        <p:nvPr/>
      </p:nvGrpSpPr>
      <p:grpSpPr>
        <a:xfrm>
          <a:off x="0" y="0"/>
          <a:ext cx="0" cy="0"/>
          <a:chOff x="0" y="0"/>
          <a:chExt cx="0" cy="0"/>
        </a:xfrm>
      </p:grpSpPr>
      <p:sp>
        <p:nvSpPr>
          <p:cNvPr id="1518" name="Google Shape;1518;ga39e485748_0_1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9" name="Google Shape;1519;ga39e485748_0_1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377064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7"/>
        <p:cNvGrpSpPr/>
        <p:nvPr/>
      </p:nvGrpSpPr>
      <p:grpSpPr>
        <a:xfrm>
          <a:off x="0" y="0"/>
          <a:ext cx="0" cy="0"/>
          <a:chOff x="0" y="0"/>
          <a:chExt cx="0" cy="0"/>
        </a:xfrm>
      </p:grpSpPr>
      <p:sp>
        <p:nvSpPr>
          <p:cNvPr id="1518" name="Google Shape;1518;ga39e485748_0_1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9" name="Google Shape;1519;ga39e485748_0_1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9"/>
        <p:cNvGrpSpPr/>
        <p:nvPr/>
      </p:nvGrpSpPr>
      <p:grpSpPr>
        <a:xfrm>
          <a:off x="0" y="0"/>
          <a:ext cx="0" cy="0"/>
          <a:chOff x="0" y="0"/>
          <a:chExt cx="0" cy="0"/>
        </a:xfrm>
      </p:grpSpPr>
      <p:sp>
        <p:nvSpPr>
          <p:cNvPr id="1660" name="Google Shape;1660;ga39e485748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1" name="Google Shape;1661;ga39e485748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6"/>
        <p:cNvGrpSpPr/>
        <p:nvPr/>
      </p:nvGrpSpPr>
      <p:grpSpPr>
        <a:xfrm>
          <a:off x="0" y="0"/>
          <a:ext cx="0" cy="0"/>
          <a:chOff x="0" y="0"/>
          <a:chExt cx="0" cy="0"/>
        </a:xfrm>
      </p:grpSpPr>
      <p:sp>
        <p:nvSpPr>
          <p:cNvPr id="1667" name="Google Shape;1667;ga39e485748_0_2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8" name="Google Shape;1668;ga39e485748_0_2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0"/>
        <p:cNvGrpSpPr/>
        <p:nvPr/>
      </p:nvGrpSpPr>
      <p:grpSpPr>
        <a:xfrm>
          <a:off x="0" y="0"/>
          <a:ext cx="0" cy="0"/>
          <a:chOff x="0" y="0"/>
          <a:chExt cx="0" cy="0"/>
        </a:xfrm>
      </p:grpSpPr>
      <p:sp>
        <p:nvSpPr>
          <p:cNvPr id="861" name="Google Shape;861;ga39e485748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2" name="Google Shape;862;ga39e485748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401865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1"/>
        <p:cNvGrpSpPr/>
        <p:nvPr/>
      </p:nvGrpSpPr>
      <p:grpSpPr>
        <a:xfrm>
          <a:off x="0" y="0"/>
          <a:ext cx="0" cy="0"/>
          <a:chOff x="0" y="0"/>
          <a:chExt cx="0" cy="0"/>
        </a:xfrm>
      </p:grpSpPr>
      <p:sp>
        <p:nvSpPr>
          <p:cNvPr id="2082" name="Google Shape;2082;g9d22b0d907_0_2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3" name="Google Shape;2083;g9d22b0d907_0_2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3"/>
        <p:cNvGrpSpPr/>
        <p:nvPr/>
      </p:nvGrpSpPr>
      <p:grpSpPr>
        <a:xfrm>
          <a:off x="0" y="0"/>
          <a:ext cx="0" cy="0"/>
          <a:chOff x="0" y="0"/>
          <a:chExt cx="0" cy="0"/>
        </a:xfrm>
      </p:grpSpPr>
      <p:sp>
        <p:nvSpPr>
          <p:cNvPr id="774" name="Google Shape;774;ga39e48574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5" name="Google Shape;775;ga39e48574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8"/>
        <p:cNvGrpSpPr/>
        <p:nvPr/>
      </p:nvGrpSpPr>
      <p:grpSpPr>
        <a:xfrm>
          <a:off x="0" y="0"/>
          <a:ext cx="0" cy="0"/>
          <a:chOff x="0" y="0"/>
          <a:chExt cx="0" cy="0"/>
        </a:xfrm>
      </p:grpSpPr>
      <p:sp>
        <p:nvSpPr>
          <p:cNvPr id="829" name="Google Shape;829;ga39e485748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0" name="Google Shape;830;ga39e485748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4"/>
        <p:cNvGrpSpPr/>
        <p:nvPr/>
      </p:nvGrpSpPr>
      <p:grpSpPr>
        <a:xfrm>
          <a:off x="0" y="0"/>
          <a:ext cx="0" cy="0"/>
          <a:chOff x="0" y="0"/>
          <a:chExt cx="0" cy="0"/>
        </a:xfrm>
      </p:grpSpPr>
      <p:sp>
        <p:nvSpPr>
          <p:cNvPr id="905" name="Google Shape;905;ga39e485748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6" name="Google Shape;906;ga39e485748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2"/>
        <p:cNvGrpSpPr/>
        <p:nvPr/>
      </p:nvGrpSpPr>
      <p:grpSpPr>
        <a:xfrm>
          <a:off x="0" y="0"/>
          <a:ext cx="0" cy="0"/>
          <a:chOff x="0" y="0"/>
          <a:chExt cx="0" cy="0"/>
        </a:xfrm>
      </p:grpSpPr>
      <p:sp>
        <p:nvSpPr>
          <p:cNvPr id="883" name="Google Shape;883;ga39e485748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4" name="Google Shape;884;ga39e485748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8"/>
        <p:cNvGrpSpPr/>
        <p:nvPr/>
      </p:nvGrpSpPr>
      <p:grpSpPr>
        <a:xfrm>
          <a:off x="0" y="0"/>
          <a:ext cx="0" cy="0"/>
          <a:chOff x="0" y="0"/>
          <a:chExt cx="0" cy="0"/>
        </a:xfrm>
      </p:grpSpPr>
      <p:sp>
        <p:nvSpPr>
          <p:cNvPr id="829" name="Google Shape;829;ga39e485748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0" name="Google Shape;830;ga39e485748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677771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0"/>
        <p:cNvGrpSpPr/>
        <p:nvPr/>
      </p:nvGrpSpPr>
      <p:grpSpPr>
        <a:xfrm>
          <a:off x="0" y="0"/>
          <a:ext cx="0" cy="0"/>
          <a:chOff x="0" y="0"/>
          <a:chExt cx="0" cy="0"/>
        </a:xfrm>
      </p:grpSpPr>
      <p:sp>
        <p:nvSpPr>
          <p:cNvPr id="861" name="Google Shape;861;ga39e485748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2" name="Google Shape;862;ga39e485748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4"/>
        <p:cNvGrpSpPr/>
        <p:nvPr/>
      </p:nvGrpSpPr>
      <p:grpSpPr>
        <a:xfrm>
          <a:off x="0" y="0"/>
          <a:ext cx="0" cy="0"/>
          <a:chOff x="0" y="0"/>
          <a:chExt cx="0" cy="0"/>
        </a:xfrm>
      </p:grpSpPr>
      <p:sp>
        <p:nvSpPr>
          <p:cNvPr id="1475" name="Google Shape;1475;ga39e485748_0_1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6" name="Google Shape;1476;ga39e485748_0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539218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4"/>
        <p:cNvGrpSpPr/>
        <p:nvPr/>
      </p:nvGrpSpPr>
      <p:grpSpPr>
        <a:xfrm>
          <a:off x="0" y="0"/>
          <a:ext cx="0" cy="0"/>
          <a:chOff x="0" y="0"/>
          <a:chExt cx="0" cy="0"/>
        </a:xfrm>
      </p:grpSpPr>
      <p:sp>
        <p:nvSpPr>
          <p:cNvPr id="1475" name="Google Shape;1475;ga39e485748_0_1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6" name="Google Shape;1476;ga39e485748_0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7607658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freepik.es/foto-gratis/macho-angulo-casco-realidad-virtual_7133530.htm" TargetMode="External"/><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70"/>
        <p:cNvGrpSpPr/>
        <p:nvPr/>
      </p:nvGrpSpPr>
      <p:grpSpPr>
        <a:xfrm>
          <a:off x="0" y="0"/>
          <a:ext cx="0" cy="0"/>
          <a:chOff x="0" y="0"/>
          <a:chExt cx="0" cy="0"/>
        </a:xfrm>
      </p:grpSpPr>
      <p:sp>
        <p:nvSpPr>
          <p:cNvPr id="71" name="Google Shape;71;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72" name="Google Shape;72;p11"/>
          <p:cNvSpPr txBox="1">
            <a:spLocks noGrp="1"/>
          </p:cNvSpPr>
          <p:nvPr>
            <p:ph type="title" hasCustomPrompt="1"/>
          </p:nvPr>
        </p:nvSpPr>
        <p:spPr>
          <a:xfrm>
            <a:off x="539999" y="1400065"/>
            <a:ext cx="8064000" cy="1780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5000"/>
              <a:buNone/>
              <a:defRPr sz="11500"/>
            </a:lvl1pPr>
            <a:lvl2pPr lvl="1" algn="ctr" rtl="0">
              <a:spcBef>
                <a:spcPts val="0"/>
              </a:spcBef>
              <a:spcAft>
                <a:spcPts val="0"/>
              </a:spcAft>
              <a:buSzPts val="5400"/>
              <a:buFont typeface="Fira Sans Extra Condensed Medium"/>
              <a:buNone/>
              <a:defRPr sz="54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5400"/>
              <a:buFont typeface="Fira Sans Extra Condensed Medium"/>
              <a:buNone/>
              <a:defRPr sz="54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5400"/>
              <a:buFont typeface="Fira Sans Extra Condensed Medium"/>
              <a:buNone/>
              <a:defRPr sz="54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5400"/>
              <a:buFont typeface="Fira Sans Extra Condensed Medium"/>
              <a:buNone/>
              <a:defRPr sz="54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5400"/>
              <a:buFont typeface="Fira Sans Extra Condensed Medium"/>
              <a:buNone/>
              <a:defRPr sz="54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5400"/>
              <a:buFont typeface="Fira Sans Extra Condensed Medium"/>
              <a:buNone/>
              <a:defRPr sz="54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5400"/>
              <a:buFont typeface="Fira Sans Extra Condensed Medium"/>
              <a:buNone/>
              <a:defRPr sz="54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5400"/>
              <a:buFont typeface="Fira Sans Extra Condensed Medium"/>
              <a:buNone/>
              <a:defRPr sz="5400">
                <a:latin typeface="Fira Sans Extra Condensed Medium"/>
                <a:ea typeface="Fira Sans Extra Condensed Medium"/>
                <a:cs typeface="Fira Sans Extra Condensed Medium"/>
                <a:sym typeface="Fira Sans Extra Condensed Medium"/>
              </a:defRPr>
            </a:lvl9pPr>
          </a:lstStyle>
          <a:p>
            <a:r>
              <a:t>xx%</a:t>
            </a:r>
          </a:p>
        </p:txBody>
      </p:sp>
      <p:sp>
        <p:nvSpPr>
          <p:cNvPr id="73" name="Google Shape;73;p11"/>
          <p:cNvSpPr txBox="1">
            <a:spLocks noGrp="1"/>
          </p:cNvSpPr>
          <p:nvPr>
            <p:ph type="subTitle" idx="1"/>
          </p:nvPr>
        </p:nvSpPr>
        <p:spPr>
          <a:xfrm>
            <a:off x="537375" y="3235240"/>
            <a:ext cx="8066700" cy="394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600"/>
              <a:buNone/>
              <a:defRPr sz="1600"/>
            </a:lvl1pPr>
            <a:lvl2pPr lvl="1" rtl="0">
              <a:spcBef>
                <a:spcPts val="1600"/>
              </a:spcBef>
              <a:spcAft>
                <a:spcPts val="0"/>
              </a:spcAft>
              <a:buSzPts val="1600"/>
              <a:buNone/>
              <a:defRPr sz="1600"/>
            </a:lvl2pPr>
            <a:lvl3pPr lvl="2" rtl="0">
              <a:spcBef>
                <a:spcPts val="1600"/>
              </a:spcBef>
              <a:spcAft>
                <a:spcPts val="0"/>
              </a:spcAft>
              <a:buSzPts val="1600"/>
              <a:buNone/>
              <a:defRPr sz="1600"/>
            </a:lvl3pPr>
            <a:lvl4pPr lvl="3" rtl="0">
              <a:spcBef>
                <a:spcPts val="1600"/>
              </a:spcBef>
              <a:spcAft>
                <a:spcPts val="0"/>
              </a:spcAft>
              <a:buSzPts val="1600"/>
              <a:buNone/>
              <a:defRPr sz="1600"/>
            </a:lvl4pPr>
            <a:lvl5pPr lvl="4" rtl="0">
              <a:spcBef>
                <a:spcPts val="1600"/>
              </a:spcBef>
              <a:spcAft>
                <a:spcPts val="0"/>
              </a:spcAft>
              <a:buSzPts val="1600"/>
              <a:buNone/>
              <a:defRPr sz="1600"/>
            </a:lvl5pPr>
            <a:lvl6pPr lvl="5" rtl="0">
              <a:spcBef>
                <a:spcPts val="1600"/>
              </a:spcBef>
              <a:spcAft>
                <a:spcPts val="0"/>
              </a:spcAft>
              <a:buSzPts val="1600"/>
              <a:buNone/>
              <a:defRPr sz="1600"/>
            </a:lvl6pPr>
            <a:lvl7pPr lvl="6" rtl="0">
              <a:spcBef>
                <a:spcPts val="1600"/>
              </a:spcBef>
              <a:spcAft>
                <a:spcPts val="0"/>
              </a:spcAft>
              <a:buSzPts val="1600"/>
              <a:buNone/>
              <a:defRPr sz="1600"/>
            </a:lvl7pPr>
            <a:lvl8pPr lvl="7" rtl="0">
              <a:spcBef>
                <a:spcPts val="1600"/>
              </a:spcBef>
              <a:spcAft>
                <a:spcPts val="0"/>
              </a:spcAft>
              <a:buSzPts val="1600"/>
              <a:buNone/>
              <a:defRPr sz="1600"/>
            </a:lvl8pPr>
            <a:lvl9pPr lvl="8" rtl="0">
              <a:spcBef>
                <a:spcPts val="1600"/>
              </a:spcBef>
              <a:spcAft>
                <a:spcPts val="1600"/>
              </a:spcAft>
              <a:buSzPts val="1600"/>
              <a:buNone/>
              <a:defRPr sz="1600"/>
            </a:lvl9pPr>
          </a:lstStyle>
          <a:p>
            <a:endParaRPr/>
          </a:p>
        </p:txBody>
      </p:sp>
      <p:pic>
        <p:nvPicPr>
          <p:cNvPr id="74" name="Google Shape;74;p11"/>
          <p:cNvPicPr preferRelativeResize="0"/>
          <p:nvPr/>
        </p:nvPicPr>
        <p:blipFill>
          <a:blip r:embed="rId2">
            <a:alphaModFix/>
          </a:blip>
          <a:stretch>
            <a:fillRect/>
          </a:stretch>
        </p:blipFill>
        <p:spPr>
          <a:xfrm flipH="1">
            <a:off x="6945663" y="-346987"/>
            <a:ext cx="2300675" cy="2075900"/>
          </a:xfrm>
          <a:prstGeom prst="rect">
            <a:avLst/>
          </a:prstGeom>
          <a:noFill/>
          <a:ln>
            <a:noFill/>
          </a:ln>
        </p:spPr>
      </p:pic>
      <p:pic>
        <p:nvPicPr>
          <p:cNvPr id="75" name="Google Shape;75;p11"/>
          <p:cNvPicPr preferRelativeResize="0"/>
          <p:nvPr/>
        </p:nvPicPr>
        <p:blipFill>
          <a:blip r:embed="rId2">
            <a:alphaModFix/>
          </a:blip>
          <a:stretch>
            <a:fillRect/>
          </a:stretch>
        </p:blipFill>
        <p:spPr>
          <a:xfrm rot="10800000" flipH="1">
            <a:off x="0" y="3414791"/>
            <a:ext cx="2300675" cy="2075900"/>
          </a:xfrm>
          <a:prstGeom prst="rect">
            <a:avLst/>
          </a:prstGeom>
          <a:noFill/>
          <a:ln>
            <a:noFill/>
          </a:ln>
        </p:spPr>
      </p:pic>
      <p:pic>
        <p:nvPicPr>
          <p:cNvPr id="76" name="Google Shape;76;p11"/>
          <p:cNvPicPr preferRelativeResize="0"/>
          <p:nvPr/>
        </p:nvPicPr>
        <p:blipFill>
          <a:blip r:embed="rId2">
            <a:alphaModFix/>
          </a:blip>
          <a:stretch>
            <a:fillRect/>
          </a:stretch>
        </p:blipFill>
        <p:spPr>
          <a:xfrm rot="10800000" flipH="1">
            <a:off x="-104897" y="-695083"/>
            <a:ext cx="2300675" cy="2075900"/>
          </a:xfrm>
          <a:prstGeom prst="rect">
            <a:avLst/>
          </a:prstGeom>
          <a:noFill/>
          <a:ln>
            <a:noFill/>
          </a:ln>
        </p:spPr>
      </p:pic>
      <p:pic>
        <p:nvPicPr>
          <p:cNvPr id="77" name="Google Shape;77;p11"/>
          <p:cNvPicPr preferRelativeResize="0"/>
          <p:nvPr/>
        </p:nvPicPr>
        <p:blipFill>
          <a:blip r:embed="rId2">
            <a:alphaModFix/>
          </a:blip>
          <a:stretch>
            <a:fillRect/>
          </a:stretch>
        </p:blipFill>
        <p:spPr>
          <a:xfrm flipH="1">
            <a:off x="6945663" y="3773854"/>
            <a:ext cx="2300675" cy="207590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Numbers and text 2">
  <p:cSld name="CUSTOM_56">
    <p:spTree>
      <p:nvGrpSpPr>
        <p:cNvPr id="1" name="Shape 450"/>
        <p:cNvGrpSpPr/>
        <p:nvPr/>
      </p:nvGrpSpPr>
      <p:grpSpPr>
        <a:xfrm>
          <a:off x="0" y="0"/>
          <a:ext cx="0" cy="0"/>
          <a:chOff x="0" y="0"/>
          <a:chExt cx="0" cy="0"/>
        </a:xfrm>
      </p:grpSpPr>
      <p:sp>
        <p:nvSpPr>
          <p:cNvPr id="451" name="Google Shape;451;p49"/>
          <p:cNvSpPr txBox="1">
            <a:spLocks noGrp="1"/>
          </p:cNvSpPr>
          <p:nvPr>
            <p:ph type="ctrTitle"/>
          </p:nvPr>
        </p:nvSpPr>
        <p:spPr>
          <a:xfrm flipH="1">
            <a:off x="540000" y="452237"/>
            <a:ext cx="8064000" cy="670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36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452" name="Google Shape;452;p49"/>
          <p:cNvSpPr txBox="1">
            <a:spLocks noGrp="1"/>
          </p:cNvSpPr>
          <p:nvPr>
            <p:ph type="subTitle" idx="1"/>
          </p:nvPr>
        </p:nvSpPr>
        <p:spPr>
          <a:xfrm>
            <a:off x="1132000" y="3432862"/>
            <a:ext cx="1874100" cy="367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200"/>
              <a:buNone/>
              <a:defRPr sz="1600">
                <a:latin typeface="Squada One"/>
                <a:ea typeface="Squada One"/>
                <a:cs typeface="Squada One"/>
                <a:sym typeface="Squada One"/>
              </a:defRPr>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pic>
        <p:nvPicPr>
          <p:cNvPr id="453" name="Google Shape;453;p49"/>
          <p:cNvPicPr preferRelativeResize="0"/>
          <p:nvPr/>
        </p:nvPicPr>
        <p:blipFill>
          <a:blip r:embed="rId2">
            <a:alphaModFix/>
          </a:blip>
          <a:stretch>
            <a:fillRect/>
          </a:stretch>
        </p:blipFill>
        <p:spPr>
          <a:xfrm>
            <a:off x="-5" y="-581412"/>
            <a:ext cx="2300675" cy="2075900"/>
          </a:xfrm>
          <a:prstGeom prst="rect">
            <a:avLst/>
          </a:prstGeom>
          <a:noFill/>
          <a:ln>
            <a:noFill/>
          </a:ln>
        </p:spPr>
      </p:pic>
      <p:sp>
        <p:nvSpPr>
          <p:cNvPr id="454" name="Google Shape;454;p49"/>
          <p:cNvSpPr txBox="1">
            <a:spLocks noGrp="1"/>
          </p:cNvSpPr>
          <p:nvPr>
            <p:ph type="title" idx="2" hasCustomPrompt="1"/>
          </p:nvPr>
        </p:nvSpPr>
        <p:spPr>
          <a:xfrm>
            <a:off x="3725850" y="2029263"/>
            <a:ext cx="1515900" cy="4539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600"/>
              <a:buNone/>
              <a:defRPr sz="36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455" name="Google Shape;455;p49"/>
          <p:cNvSpPr txBox="1">
            <a:spLocks noGrp="1"/>
          </p:cNvSpPr>
          <p:nvPr>
            <p:ph type="title" idx="3" hasCustomPrompt="1"/>
          </p:nvPr>
        </p:nvSpPr>
        <p:spPr>
          <a:xfrm>
            <a:off x="3022450" y="3601675"/>
            <a:ext cx="1407300" cy="4539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456" name="Google Shape;456;p49"/>
          <p:cNvSpPr txBox="1">
            <a:spLocks noGrp="1"/>
          </p:cNvSpPr>
          <p:nvPr>
            <p:ph type="title" idx="4" hasCustomPrompt="1"/>
          </p:nvPr>
        </p:nvSpPr>
        <p:spPr>
          <a:xfrm>
            <a:off x="4565843" y="3408687"/>
            <a:ext cx="685800" cy="4539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1800"/>
              <a:buNone/>
              <a:defRPr sz="1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457" name="Google Shape;457;p49"/>
          <p:cNvSpPr txBox="1">
            <a:spLocks noGrp="1"/>
          </p:cNvSpPr>
          <p:nvPr>
            <p:ph type="subTitle" idx="5"/>
          </p:nvPr>
        </p:nvSpPr>
        <p:spPr>
          <a:xfrm>
            <a:off x="5445069" y="1751762"/>
            <a:ext cx="1868700" cy="3678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200"/>
              <a:buNone/>
              <a:defRPr sz="1600">
                <a:latin typeface="Squada One"/>
                <a:ea typeface="Squada One"/>
                <a:cs typeface="Squada One"/>
                <a:sym typeface="Squada One"/>
              </a:defRPr>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458" name="Google Shape;458;p49"/>
          <p:cNvSpPr txBox="1">
            <a:spLocks noGrp="1"/>
          </p:cNvSpPr>
          <p:nvPr>
            <p:ph type="subTitle" idx="6"/>
          </p:nvPr>
        </p:nvSpPr>
        <p:spPr>
          <a:xfrm>
            <a:off x="5326225" y="3441195"/>
            <a:ext cx="1874100" cy="3678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200"/>
              <a:buNone/>
              <a:defRPr sz="1600">
                <a:latin typeface="Squada One"/>
                <a:ea typeface="Squada One"/>
                <a:cs typeface="Squada One"/>
                <a:sym typeface="Squada One"/>
              </a:defRPr>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459" name="Google Shape;459;p49"/>
          <p:cNvSpPr txBox="1">
            <a:spLocks noGrp="1"/>
          </p:cNvSpPr>
          <p:nvPr>
            <p:ph type="subTitle" idx="7"/>
          </p:nvPr>
        </p:nvSpPr>
        <p:spPr>
          <a:xfrm>
            <a:off x="5439558" y="1986687"/>
            <a:ext cx="1868700" cy="6705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000"/>
              <a:buNone/>
              <a:defRPr sz="14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460" name="Google Shape;460;p49"/>
          <p:cNvSpPr txBox="1">
            <a:spLocks noGrp="1"/>
          </p:cNvSpPr>
          <p:nvPr>
            <p:ph type="subTitle" idx="8"/>
          </p:nvPr>
        </p:nvSpPr>
        <p:spPr>
          <a:xfrm>
            <a:off x="5328925" y="3808995"/>
            <a:ext cx="1868700" cy="5697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000"/>
              <a:buNone/>
              <a:defRPr sz="14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461" name="Google Shape;461;p49"/>
          <p:cNvSpPr txBox="1">
            <a:spLocks noGrp="1"/>
          </p:cNvSpPr>
          <p:nvPr>
            <p:ph type="subTitle" idx="9"/>
          </p:nvPr>
        </p:nvSpPr>
        <p:spPr>
          <a:xfrm>
            <a:off x="1132000" y="3592190"/>
            <a:ext cx="1874100" cy="778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000"/>
              <a:buNone/>
              <a:defRPr sz="14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only 7">
  <p:cSld name="CUSTOM_25">
    <p:spTree>
      <p:nvGrpSpPr>
        <p:cNvPr id="1" name="Shape 462"/>
        <p:cNvGrpSpPr/>
        <p:nvPr/>
      </p:nvGrpSpPr>
      <p:grpSpPr>
        <a:xfrm>
          <a:off x="0" y="0"/>
          <a:ext cx="0" cy="0"/>
          <a:chOff x="0" y="0"/>
          <a:chExt cx="0" cy="0"/>
        </a:xfrm>
      </p:grpSpPr>
      <p:pic>
        <p:nvPicPr>
          <p:cNvPr id="463" name="Google Shape;463;p50"/>
          <p:cNvPicPr preferRelativeResize="0"/>
          <p:nvPr/>
        </p:nvPicPr>
        <p:blipFill>
          <a:blip r:embed="rId2">
            <a:alphaModFix/>
          </a:blip>
          <a:stretch>
            <a:fillRect/>
          </a:stretch>
        </p:blipFill>
        <p:spPr>
          <a:xfrm>
            <a:off x="-551926" y="-847134"/>
            <a:ext cx="3136825" cy="2830350"/>
          </a:xfrm>
          <a:prstGeom prst="rect">
            <a:avLst/>
          </a:prstGeom>
          <a:noFill/>
          <a:ln>
            <a:noFill/>
          </a:ln>
        </p:spPr>
      </p:pic>
      <p:pic>
        <p:nvPicPr>
          <p:cNvPr id="464" name="Google Shape;464;p50"/>
          <p:cNvPicPr preferRelativeResize="0"/>
          <p:nvPr/>
        </p:nvPicPr>
        <p:blipFill>
          <a:blip r:embed="rId2">
            <a:alphaModFix/>
          </a:blip>
          <a:stretch>
            <a:fillRect/>
          </a:stretch>
        </p:blipFill>
        <p:spPr>
          <a:xfrm flipH="1">
            <a:off x="6559554" y="-846583"/>
            <a:ext cx="3136825" cy="2830350"/>
          </a:xfrm>
          <a:prstGeom prst="rect">
            <a:avLst/>
          </a:prstGeom>
          <a:noFill/>
          <a:ln>
            <a:noFill/>
          </a:ln>
        </p:spPr>
      </p:pic>
      <p:pic>
        <p:nvPicPr>
          <p:cNvPr id="465" name="Google Shape;465;p50"/>
          <p:cNvPicPr preferRelativeResize="0"/>
          <p:nvPr/>
        </p:nvPicPr>
        <p:blipFill>
          <a:blip r:embed="rId2">
            <a:alphaModFix/>
          </a:blip>
          <a:stretch>
            <a:fillRect/>
          </a:stretch>
        </p:blipFill>
        <p:spPr>
          <a:xfrm rot="10800000" flipH="1">
            <a:off x="-552472" y="2791087"/>
            <a:ext cx="3136825" cy="2830350"/>
          </a:xfrm>
          <a:prstGeom prst="rect">
            <a:avLst/>
          </a:prstGeom>
          <a:noFill/>
          <a:ln>
            <a:noFill/>
          </a:ln>
        </p:spPr>
      </p:pic>
      <p:pic>
        <p:nvPicPr>
          <p:cNvPr id="466" name="Google Shape;466;p50"/>
          <p:cNvPicPr preferRelativeResize="0"/>
          <p:nvPr/>
        </p:nvPicPr>
        <p:blipFill>
          <a:blip r:embed="rId2">
            <a:alphaModFix/>
          </a:blip>
          <a:stretch>
            <a:fillRect/>
          </a:stretch>
        </p:blipFill>
        <p:spPr>
          <a:xfrm rot="10800000">
            <a:off x="6549518" y="2790536"/>
            <a:ext cx="3136825" cy="2830350"/>
          </a:xfrm>
          <a:prstGeom prst="rect">
            <a:avLst/>
          </a:prstGeom>
          <a:noFill/>
          <a:ln>
            <a:noFill/>
          </a:ln>
        </p:spPr>
      </p:pic>
      <p:sp>
        <p:nvSpPr>
          <p:cNvPr id="467" name="Google Shape;467;p50"/>
          <p:cNvSpPr txBox="1">
            <a:spLocks noGrp="1"/>
          </p:cNvSpPr>
          <p:nvPr>
            <p:ph type="ctrTitle"/>
          </p:nvPr>
        </p:nvSpPr>
        <p:spPr>
          <a:xfrm flipH="1">
            <a:off x="540000" y="452237"/>
            <a:ext cx="8064000" cy="670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36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ig number 2">
  <p:cSld name="CUSTOM_57">
    <p:spTree>
      <p:nvGrpSpPr>
        <p:cNvPr id="1" name="Shape 472"/>
        <p:cNvGrpSpPr/>
        <p:nvPr/>
      </p:nvGrpSpPr>
      <p:grpSpPr>
        <a:xfrm>
          <a:off x="0" y="0"/>
          <a:ext cx="0" cy="0"/>
          <a:chOff x="0" y="0"/>
          <a:chExt cx="0" cy="0"/>
        </a:xfrm>
      </p:grpSpPr>
      <p:sp>
        <p:nvSpPr>
          <p:cNvPr id="473" name="Google Shape;473;p52"/>
          <p:cNvSpPr txBox="1">
            <a:spLocks noGrp="1"/>
          </p:cNvSpPr>
          <p:nvPr>
            <p:ph type="title" hasCustomPrompt="1"/>
          </p:nvPr>
        </p:nvSpPr>
        <p:spPr>
          <a:xfrm>
            <a:off x="416676" y="1400075"/>
            <a:ext cx="6014400" cy="1780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5000"/>
              <a:buNone/>
              <a:defRPr sz="11500"/>
            </a:lvl1pPr>
            <a:lvl2pPr lvl="1" algn="ctr" rtl="0">
              <a:spcBef>
                <a:spcPts val="0"/>
              </a:spcBef>
              <a:spcAft>
                <a:spcPts val="0"/>
              </a:spcAft>
              <a:buSzPts val="5400"/>
              <a:buFont typeface="Fira Sans Extra Condensed Medium"/>
              <a:buNone/>
              <a:defRPr sz="54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5400"/>
              <a:buFont typeface="Fira Sans Extra Condensed Medium"/>
              <a:buNone/>
              <a:defRPr sz="54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5400"/>
              <a:buFont typeface="Fira Sans Extra Condensed Medium"/>
              <a:buNone/>
              <a:defRPr sz="54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5400"/>
              <a:buFont typeface="Fira Sans Extra Condensed Medium"/>
              <a:buNone/>
              <a:defRPr sz="54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5400"/>
              <a:buFont typeface="Fira Sans Extra Condensed Medium"/>
              <a:buNone/>
              <a:defRPr sz="54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5400"/>
              <a:buFont typeface="Fira Sans Extra Condensed Medium"/>
              <a:buNone/>
              <a:defRPr sz="54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5400"/>
              <a:buFont typeface="Fira Sans Extra Condensed Medium"/>
              <a:buNone/>
              <a:defRPr sz="54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5400"/>
              <a:buFont typeface="Fira Sans Extra Condensed Medium"/>
              <a:buNone/>
              <a:defRPr sz="5400">
                <a:latin typeface="Fira Sans Extra Condensed Medium"/>
                <a:ea typeface="Fira Sans Extra Condensed Medium"/>
                <a:cs typeface="Fira Sans Extra Condensed Medium"/>
                <a:sym typeface="Fira Sans Extra Condensed Medium"/>
              </a:defRPr>
            </a:lvl9pPr>
          </a:lstStyle>
          <a:p>
            <a:r>
              <a:t>xx%</a:t>
            </a:r>
          </a:p>
        </p:txBody>
      </p:sp>
      <p:sp>
        <p:nvSpPr>
          <p:cNvPr id="474" name="Google Shape;474;p52"/>
          <p:cNvSpPr txBox="1">
            <a:spLocks noGrp="1"/>
          </p:cNvSpPr>
          <p:nvPr>
            <p:ph type="subTitle" idx="1"/>
          </p:nvPr>
        </p:nvSpPr>
        <p:spPr>
          <a:xfrm>
            <a:off x="540000" y="3159050"/>
            <a:ext cx="6016500" cy="394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600"/>
              <a:buNone/>
              <a:defRPr sz="16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pic>
        <p:nvPicPr>
          <p:cNvPr id="475" name="Google Shape;475;p52"/>
          <p:cNvPicPr preferRelativeResize="0"/>
          <p:nvPr/>
        </p:nvPicPr>
        <p:blipFill>
          <a:blip r:embed="rId2">
            <a:alphaModFix/>
          </a:blip>
          <a:stretch>
            <a:fillRect/>
          </a:stretch>
        </p:blipFill>
        <p:spPr>
          <a:xfrm>
            <a:off x="6843325" y="-12"/>
            <a:ext cx="2300675" cy="2075900"/>
          </a:xfrm>
          <a:prstGeom prst="rect">
            <a:avLst/>
          </a:prstGeom>
          <a:noFill/>
          <a:ln>
            <a:noFill/>
          </a:ln>
        </p:spPr>
      </p:pic>
      <p:pic>
        <p:nvPicPr>
          <p:cNvPr id="476" name="Google Shape;476;p52"/>
          <p:cNvPicPr preferRelativeResize="0"/>
          <p:nvPr/>
        </p:nvPicPr>
        <p:blipFill>
          <a:blip r:embed="rId2">
            <a:alphaModFix/>
          </a:blip>
          <a:stretch>
            <a:fillRect/>
          </a:stretch>
        </p:blipFill>
        <p:spPr>
          <a:xfrm rot="10800000" flipH="1">
            <a:off x="6843315" y="3067592"/>
            <a:ext cx="2300675" cy="2075900"/>
          </a:xfrm>
          <a:prstGeom prst="rect">
            <a:avLst/>
          </a:prstGeom>
          <a:noFill/>
          <a:ln>
            <a:noFill/>
          </a:ln>
        </p:spPr>
      </p:pic>
      <p:sp>
        <p:nvSpPr>
          <p:cNvPr id="477" name="Google Shape;477;p52"/>
          <p:cNvSpPr/>
          <p:nvPr/>
        </p:nvSpPr>
        <p:spPr>
          <a:xfrm rot="5400000">
            <a:off x="1688625" y="-740500"/>
            <a:ext cx="3179100" cy="6556500"/>
          </a:xfrm>
          <a:prstGeom prst="rect">
            <a:avLst/>
          </a:prstGeom>
          <a:gradFill>
            <a:gsLst>
              <a:gs pos="0">
                <a:srgbClr val="FFFFFF">
                  <a:alpha val="0"/>
                </a:srgbClr>
              </a:gs>
              <a:gs pos="100000">
                <a:srgbClr val="FFFFFF">
                  <a:alpha val="39215"/>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9">
  <p:cSld name="CUSTOM_27">
    <p:spTree>
      <p:nvGrpSpPr>
        <p:cNvPr id="1" name="Shape 529"/>
        <p:cNvGrpSpPr/>
        <p:nvPr/>
      </p:nvGrpSpPr>
      <p:grpSpPr>
        <a:xfrm>
          <a:off x="0" y="0"/>
          <a:ext cx="0" cy="0"/>
          <a:chOff x="0" y="0"/>
          <a:chExt cx="0" cy="0"/>
        </a:xfrm>
      </p:grpSpPr>
      <p:sp>
        <p:nvSpPr>
          <p:cNvPr id="530" name="Google Shape;530;p57"/>
          <p:cNvSpPr txBox="1">
            <a:spLocks noGrp="1"/>
          </p:cNvSpPr>
          <p:nvPr>
            <p:ph type="ctrTitle"/>
          </p:nvPr>
        </p:nvSpPr>
        <p:spPr>
          <a:xfrm flipH="1">
            <a:off x="457200" y="444899"/>
            <a:ext cx="8229600" cy="6705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sz="36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pic>
        <p:nvPicPr>
          <p:cNvPr id="531" name="Google Shape;531;p57"/>
          <p:cNvPicPr preferRelativeResize="0"/>
          <p:nvPr/>
        </p:nvPicPr>
        <p:blipFill>
          <a:blip r:embed="rId2">
            <a:alphaModFix/>
          </a:blip>
          <a:stretch>
            <a:fillRect/>
          </a:stretch>
        </p:blipFill>
        <p:spPr>
          <a:xfrm flipH="1">
            <a:off x="6831825" y="-795109"/>
            <a:ext cx="3139825" cy="2833049"/>
          </a:xfrm>
          <a:prstGeom prst="rect">
            <a:avLst/>
          </a:prstGeom>
          <a:noFill/>
          <a:ln>
            <a:noFill/>
          </a:ln>
        </p:spPr>
      </p:pic>
      <p:pic>
        <p:nvPicPr>
          <p:cNvPr id="532" name="Google Shape;532;p57"/>
          <p:cNvPicPr preferRelativeResize="0"/>
          <p:nvPr/>
        </p:nvPicPr>
        <p:blipFill>
          <a:blip r:embed="rId2">
            <a:alphaModFix/>
          </a:blip>
          <a:stretch>
            <a:fillRect/>
          </a:stretch>
        </p:blipFill>
        <p:spPr>
          <a:xfrm>
            <a:off x="-820369" y="-796531"/>
            <a:ext cx="3139825" cy="2833049"/>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9">
  <p:cSld name="CUSTOM_33">
    <p:spTree>
      <p:nvGrpSpPr>
        <p:cNvPr id="1" name="Shape 555"/>
        <p:cNvGrpSpPr/>
        <p:nvPr/>
      </p:nvGrpSpPr>
      <p:grpSpPr>
        <a:xfrm>
          <a:off x="0" y="0"/>
          <a:ext cx="0" cy="0"/>
          <a:chOff x="0" y="0"/>
          <a:chExt cx="0" cy="0"/>
        </a:xfrm>
      </p:grpSpPr>
      <p:sp>
        <p:nvSpPr>
          <p:cNvPr id="556" name="Google Shape;556;p62"/>
          <p:cNvSpPr txBox="1">
            <a:spLocks noGrp="1"/>
          </p:cNvSpPr>
          <p:nvPr>
            <p:ph type="ctrTitle"/>
          </p:nvPr>
        </p:nvSpPr>
        <p:spPr>
          <a:xfrm flipH="1">
            <a:off x="540000" y="455570"/>
            <a:ext cx="8064000" cy="670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36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557" name="Google Shape;557;p62"/>
          <p:cNvSpPr txBox="1">
            <a:spLocks noGrp="1"/>
          </p:cNvSpPr>
          <p:nvPr>
            <p:ph type="subTitle" idx="1"/>
          </p:nvPr>
        </p:nvSpPr>
        <p:spPr>
          <a:xfrm>
            <a:off x="2588100" y="2210650"/>
            <a:ext cx="3967800" cy="1844400"/>
          </a:xfrm>
          <a:prstGeom prst="rect">
            <a:avLst/>
          </a:prstGeom>
        </p:spPr>
        <p:txBody>
          <a:bodyPr spcFirstLastPara="1" wrap="square" lIns="91425" tIns="91425" rIns="91425" bIns="91425" anchor="t" anchorCtr="0">
            <a:noAutofit/>
          </a:bodyPr>
          <a:lstStyle>
            <a:lvl1pPr marR="50800" lvl="0" rtl="0">
              <a:lnSpc>
                <a:spcPct val="100000"/>
              </a:lnSpc>
              <a:spcBef>
                <a:spcPts val="0"/>
              </a:spcBef>
              <a:spcAft>
                <a:spcPts val="0"/>
              </a:spcAft>
              <a:buSzPts val="1200"/>
              <a:buChar char="●"/>
              <a:defRPr sz="1400"/>
            </a:lvl1pPr>
            <a:lvl2pPr lvl="1" algn="ctr" rtl="0">
              <a:lnSpc>
                <a:spcPct val="100000"/>
              </a:lnSpc>
              <a:spcBef>
                <a:spcPts val="0"/>
              </a:spcBef>
              <a:spcAft>
                <a:spcPts val="0"/>
              </a:spcAft>
              <a:buSzPts val="1000"/>
              <a:buChar char="○"/>
              <a:defRPr sz="1000"/>
            </a:lvl2pPr>
            <a:lvl3pPr lvl="2" algn="ctr" rtl="0">
              <a:lnSpc>
                <a:spcPct val="100000"/>
              </a:lnSpc>
              <a:spcBef>
                <a:spcPts val="0"/>
              </a:spcBef>
              <a:spcAft>
                <a:spcPts val="0"/>
              </a:spcAft>
              <a:buSzPts val="1000"/>
              <a:buChar char="■"/>
              <a:defRPr sz="1000"/>
            </a:lvl3pPr>
            <a:lvl4pPr lvl="3" algn="ctr" rtl="0">
              <a:lnSpc>
                <a:spcPct val="100000"/>
              </a:lnSpc>
              <a:spcBef>
                <a:spcPts val="0"/>
              </a:spcBef>
              <a:spcAft>
                <a:spcPts val="0"/>
              </a:spcAft>
              <a:buSzPts val="1000"/>
              <a:buChar char="●"/>
              <a:defRPr sz="1000"/>
            </a:lvl4pPr>
            <a:lvl5pPr lvl="4" algn="ctr" rtl="0">
              <a:lnSpc>
                <a:spcPct val="100000"/>
              </a:lnSpc>
              <a:spcBef>
                <a:spcPts val="0"/>
              </a:spcBef>
              <a:spcAft>
                <a:spcPts val="0"/>
              </a:spcAft>
              <a:buSzPts val="1000"/>
              <a:buChar char="○"/>
              <a:defRPr sz="1000"/>
            </a:lvl5pPr>
            <a:lvl6pPr lvl="5" algn="ctr" rtl="0">
              <a:lnSpc>
                <a:spcPct val="100000"/>
              </a:lnSpc>
              <a:spcBef>
                <a:spcPts val="0"/>
              </a:spcBef>
              <a:spcAft>
                <a:spcPts val="0"/>
              </a:spcAft>
              <a:buSzPts val="1000"/>
              <a:buChar char="■"/>
              <a:defRPr sz="1000"/>
            </a:lvl6pPr>
            <a:lvl7pPr lvl="6" algn="ctr" rtl="0">
              <a:lnSpc>
                <a:spcPct val="100000"/>
              </a:lnSpc>
              <a:spcBef>
                <a:spcPts val="0"/>
              </a:spcBef>
              <a:spcAft>
                <a:spcPts val="0"/>
              </a:spcAft>
              <a:buSzPts val="1000"/>
              <a:buChar char="●"/>
              <a:defRPr sz="1000"/>
            </a:lvl7pPr>
            <a:lvl8pPr lvl="7" algn="ctr" rtl="0">
              <a:lnSpc>
                <a:spcPct val="100000"/>
              </a:lnSpc>
              <a:spcBef>
                <a:spcPts val="0"/>
              </a:spcBef>
              <a:spcAft>
                <a:spcPts val="0"/>
              </a:spcAft>
              <a:buSzPts val="1000"/>
              <a:buChar char="○"/>
              <a:defRPr sz="1000"/>
            </a:lvl8pPr>
            <a:lvl9pPr lvl="8" algn="ctr" rtl="0">
              <a:lnSpc>
                <a:spcPct val="100000"/>
              </a:lnSpc>
              <a:spcBef>
                <a:spcPts val="0"/>
              </a:spcBef>
              <a:spcAft>
                <a:spcPts val="0"/>
              </a:spcAft>
              <a:buSzPts val="1000"/>
              <a:buChar char="■"/>
              <a:defRPr sz="1000"/>
            </a:lvl9pPr>
          </a:lstStyle>
          <a:p>
            <a:endParaRPr/>
          </a:p>
        </p:txBody>
      </p:sp>
      <p:sp>
        <p:nvSpPr>
          <p:cNvPr id="558" name="Google Shape;558;p62">
            <a:hlinkClick r:id="rId2"/>
          </p:cNvPr>
          <p:cNvSpPr txBox="1">
            <a:spLocks noGrp="1"/>
          </p:cNvSpPr>
          <p:nvPr>
            <p:ph type="ctrTitle" idx="2"/>
          </p:nvPr>
        </p:nvSpPr>
        <p:spPr>
          <a:xfrm>
            <a:off x="3224100" y="1799442"/>
            <a:ext cx="2695800" cy="265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16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pic>
        <p:nvPicPr>
          <p:cNvPr id="559" name="Google Shape;559;p62"/>
          <p:cNvPicPr preferRelativeResize="0"/>
          <p:nvPr/>
        </p:nvPicPr>
        <p:blipFill>
          <a:blip r:embed="rId3">
            <a:alphaModFix/>
          </a:blip>
          <a:stretch>
            <a:fillRect/>
          </a:stretch>
        </p:blipFill>
        <p:spPr>
          <a:xfrm rot="10800000">
            <a:off x="7247964" y="3287692"/>
            <a:ext cx="2300675" cy="2075900"/>
          </a:xfrm>
          <a:prstGeom prst="rect">
            <a:avLst/>
          </a:prstGeom>
          <a:noFill/>
          <a:ln>
            <a:noFill/>
          </a:ln>
        </p:spPr>
      </p:pic>
      <p:pic>
        <p:nvPicPr>
          <p:cNvPr id="560" name="Google Shape;560;p62"/>
          <p:cNvPicPr preferRelativeResize="0"/>
          <p:nvPr/>
        </p:nvPicPr>
        <p:blipFill>
          <a:blip r:embed="rId3">
            <a:alphaModFix/>
          </a:blip>
          <a:stretch>
            <a:fillRect/>
          </a:stretch>
        </p:blipFill>
        <p:spPr>
          <a:xfrm rot="10800000" flipH="1">
            <a:off x="-984228" y="3207767"/>
            <a:ext cx="2300675" cy="2075900"/>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1">
  <p:cSld name="CUSTOM_41">
    <p:spTree>
      <p:nvGrpSpPr>
        <p:cNvPr id="1" name="Shape 561"/>
        <p:cNvGrpSpPr/>
        <p:nvPr/>
      </p:nvGrpSpPr>
      <p:grpSpPr>
        <a:xfrm>
          <a:off x="0" y="0"/>
          <a:ext cx="0" cy="0"/>
          <a:chOff x="0" y="0"/>
          <a:chExt cx="0" cy="0"/>
        </a:xfrm>
      </p:grpSpPr>
      <p:pic>
        <p:nvPicPr>
          <p:cNvPr id="562" name="Google Shape;562;p63"/>
          <p:cNvPicPr preferRelativeResize="0"/>
          <p:nvPr/>
        </p:nvPicPr>
        <p:blipFill>
          <a:blip r:embed="rId2">
            <a:alphaModFix/>
          </a:blip>
          <a:stretch>
            <a:fillRect/>
          </a:stretch>
        </p:blipFill>
        <p:spPr>
          <a:xfrm rot="10800000">
            <a:off x="6843313" y="-9498"/>
            <a:ext cx="2300675" cy="2075900"/>
          </a:xfrm>
          <a:prstGeom prst="rect">
            <a:avLst/>
          </a:prstGeom>
          <a:noFill/>
          <a:ln>
            <a:noFill/>
          </a:ln>
        </p:spPr>
      </p:pic>
      <p:pic>
        <p:nvPicPr>
          <p:cNvPr id="563" name="Google Shape;563;p63"/>
          <p:cNvPicPr preferRelativeResize="0"/>
          <p:nvPr/>
        </p:nvPicPr>
        <p:blipFill>
          <a:blip r:embed="rId2">
            <a:alphaModFix/>
          </a:blip>
          <a:stretch>
            <a:fillRect/>
          </a:stretch>
        </p:blipFill>
        <p:spPr>
          <a:xfrm rot="10800000" flipH="1">
            <a:off x="-12" y="-9498"/>
            <a:ext cx="2300675" cy="2075900"/>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ackground 2">
  <p:cSld name="CUSTOM_41_1">
    <p:spTree>
      <p:nvGrpSpPr>
        <p:cNvPr id="1" name="Shape 564"/>
        <p:cNvGrpSpPr/>
        <p:nvPr/>
      </p:nvGrpSpPr>
      <p:grpSpPr>
        <a:xfrm>
          <a:off x="0" y="0"/>
          <a:ext cx="0" cy="0"/>
          <a:chOff x="0" y="0"/>
          <a:chExt cx="0" cy="0"/>
        </a:xfrm>
      </p:grpSpPr>
      <p:pic>
        <p:nvPicPr>
          <p:cNvPr id="565" name="Google Shape;565;p64"/>
          <p:cNvPicPr preferRelativeResize="0"/>
          <p:nvPr/>
        </p:nvPicPr>
        <p:blipFill>
          <a:blip r:embed="rId2">
            <a:alphaModFix/>
          </a:blip>
          <a:stretch>
            <a:fillRect/>
          </a:stretch>
        </p:blipFill>
        <p:spPr>
          <a:xfrm rot="10800000">
            <a:off x="7247964" y="3135292"/>
            <a:ext cx="2300675" cy="2075900"/>
          </a:xfrm>
          <a:prstGeom prst="rect">
            <a:avLst/>
          </a:prstGeom>
          <a:noFill/>
          <a:ln>
            <a:noFill/>
          </a:ln>
        </p:spPr>
      </p:pic>
      <p:pic>
        <p:nvPicPr>
          <p:cNvPr id="566" name="Google Shape;566;p64"/>
          <p:cNvPicPr preferRelativeResize="0"/>
          <p:nvPr/>
        </p:nvPicPr>
        <p:blipFill>
          <a:blip r:embed="rId2">
            <a:alphaModFix/>
          </a:blip>
          <a:stretch>
            <a:fillRect/>
          </a:stretch>
        </p:blipFill>
        <p:spPr>
          <a:xfrm rot="10800000" flipH="1">
            <a:off x="-984228" y="3055367"/>
            <a:ext cx="2300675" cy="20759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78"/>
        <p:cNvGrpSpPr/>
        <p:nvPr/>
      </p:nvGrpSpPr>
      <p:grpSpPr>
        <a:xfrm>
          <a:off x="0" y="0"/>
          <a:ext cx="0" cy="0"/>
          <a:chOff x="0" y="0"/>
          <a:chExt cx="0" cy="0"/>
        </a:xfrm>
      </p:grpSpPr>
      <p:sp>
        <p:nvSpPr>
          <p:cNvPr id="79" name="Google Shape;7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able of contents 1">
  <p:cSld name="CUSTOM_6">
    <p:spTree>
      <p:nvGrpSpPr>
        <p:cNvPr id="1" name="Shape 80"/>
        <p:cNvGrpSpPr/>
        <p:nvPr/>
      </p:nvGrpSpPr>
      <p:grpSpPr>
        <a:xfrm>
          <a:off x="0" y="0"/>
          <a:ext cx="0" cy="0"/>
          <a:chOff x="0" y="0"/>
          <a:chExt cx="0" cy="0"/>
        </a:xfrm>
      </p:grpSpPr>
      <p:sp>
        <p:nvSpPr>
          <p:cNvPr id="81" name="Google Shape;81;p13"/>
          <p:cNvSpPr txBox="1">
            <a:spLocks noGrp="1"/>
          </p:cNvSpPr>
          <p:nvPr>
            <p:ph type="ctrTitle"/>
          </p:nvPr>
        </p:nvSpPr>
        <p:spPr>
          <a:xfrm>
            <a:off x="1690457" y="2052406"/>
            <a:ext cx="26292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400"/>
              <a:buNone/>
              <a:defRPr sz="16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82" name="Google Shape;82;p13"/>
          <p:cNvSpPr txBox="1">
            <a:spLocks noGrp="1"/>
          </p:cNvSpPr>
          <p:nvPr>
            <p:ph type="subTitle" idx="1"/>
          </p:nvPr>
        </p:nvSpPr>
        <p:spPr>
          <a:xfrm>
            <a:off x="2051807" y="2538657"/>
            <a:ext cx="1906500" cy="36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000"/>
              <a:buNone/>
              <a:defRPr sz="14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83" name="Google Shape;83;p13"/>
          <p:cNvSpPr txBox="1">
            <a:spLocks noGrp="1"/>
          </p:cNvSpPr>
          <p:nvPr>
            <p:ph type="ctrTitle" idx="2"/>
          </p:nvPr>
        </p:nvSpPr>
        <p:spPr>
          <a:xfrm>
            <a:off x="1690457" y="3599531"/>
            <a:ext cx="26292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400"/>
              <a:buNone/>
              <a:defRPr sz="16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84" name="Google Shape;84;p13"/>
          <p:cNvSpPr txBox="1">
            <a:spLocks noGrp="1"/>
          </p:cNvSpPr>
          <p:nvPr>
            <p:ph type="subTitle" idx="3"/>
          </p:nvPr>
        </p:nvSpPr>
        <p:spPr>
          <a:xfrm>
            <a:off x="2051807" y="4048600"/>
            <a:ext cx="1906500" cy="36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000"/>
              <a:buNone/>
              <a:defRPr sz="14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85" name="Google Shape;85;p13"/>
          <p:cNvSpPr txBox="1">
            <a:spLocks noGrp="1"/>
          </p:cNvSpPr>
          <p:nvPr>
            <p:ph type="ctrTitle" idx="4"/>
          </p:nvPr>
        </p:nvSpPr>
        <p:spPr>
          <a:xfrm>
            <a:off x="4824357" y="2052406"/>
            <a:ext cx="26292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400"/>
              <a:buNone/>
              <a:defRPr sz="16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86" name="Google Shape;86;p13"/>
          <p:cNvSpPr txBox="1">
            <a:spLocks noGrp="1"/>
          </p:cNvSpPr>
          <p:nvPr>
            <p:ph type="subTitle" idx="5"/>
          </p:nvPr>
        </p:nvSpPr>
        <p:spPr>
          <a:xfrm>
            <a:off x="5185707" y="2538657"/>
            <a:ext cx="1906500" cy="36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000"/>
              <a:buNone/>
              <a:defRPr sz="14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87" name="Google Shape;87;p13"/>
          <p:cNvSpPr txBox="1">
            <a:spLocks noGrp="1"/>
          </p:cNvSpPr>
          <p:nvPr>
            <p:ph type="ctrTitle" idx="6"/>
          </p:nvPr>
        </p:nvSpPr>
        <p:spPr>
          <a:xfrm>
            <a:off x="4824357" y="3599531"/>
            <a:ext cx="26292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400"/>
              <a:buNone/>
              <a:defRPr sz="16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88" name="Google Shape;88;p13"/>
          <p:cNvSpPr txBox="1">
            <a:spLocks noGrp="1"/>
          </p:cNvSpPr>
          <p:nvPr>
            <p:ph type="subTitle" idx="7"/>
          </p:nvPr>
        </p:nvSpPr>
        <p:spPr>
          <a:xfrm>
            <a:off x="5185707" y="4048600"/>
            <a:ext cx="1906500" cy="36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000"/>
              <a:buNone/>
              <a:defRPr sz="14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89" name="Google Shape;89;p13"/>
          <p:cNvSpPr txBox="1">
            <a:spLocks noGrp="1"/>
          </p:cNvSpPr>
          <p:nvPr>
            <p:ph type="ctrTitle" idx="8"/>
          </p:nvPr>
        </p:nvSpPr>
        <p:spPr>
          <a:xfrm>
            <a:off x="1122278" y="401450"/>
            <a:ext cx="68994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90" name="Google Shape;90;p13"/>
          <p:cNvSpPr txBox="1">
            <a:spLocks noGrp="1"/>
          </p:cNvSpPr>
          <p:nvPr>
            <p:ph type="title" idx="9" hasCustomPrompt="1"/>
          </p:nvPr>
        </p:nvSpPr>
        <p:spPr>
          <a:xfrm>
            <a:off x="2128157" y="1555631"/>
            <a:ext cx="17538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FFFFF"/>
              </a:buClr>
              <a:buSzPts val="4800"/>
              <a:buNone/>
              <a:defRPr sz="4800"/>
            </a:lvl1pPr>
            <a:lvl2pPr lvl="1"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91" name="Google Shape;91;p13"/>
          <p:cNvSpPr txBox="1">
            <a:spLocks noGrp="1"/>
          </p:cNvSpPr>
          <p:nvPr>
            <p:ph type="title" idx="13" hasCustomPrompt="1"/>
          </p:nvPr>
        </p:nvSpPr>
        <p:spPr>
          <a:xfrm>
            <a:off x="2128157" y="3074022"/>
            <a:ext cx="17538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4800"/>
            </a:lvl1pPr>
            <a:lvl2pPr lvl="1"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92" name="Google Shape;92;p13"/>
          <p:cNvSpPr txBox="1">
            <a:spLocks noGrp="1"/>
          </p:cNvSpPr>
          <p:nvPr>
            <p:ph type="title" idx="14" hasCustomPrompt="1"/>
          </p:nvPr>
        </p:nvSpPr>
        <p:spPr>
          <a:xfrm>
            <a:off x="5262057" y="1555631"/>
            <a:ext cx="17538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4800"/>
            </a:lvl1pPr>
            <a:lvl2pPr lvl="1"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93" name="Google Shape;93;p13"/>
          <p:cNvSpPr txBox="1">
            <a:spLocks noGrp="1"/>
          </p:cNvSpPr>
          <p:nvPr>
            <p:ph type="title" idx="15" hasCustomPrompt="1"/>
          </p:nvPr>
        </p:nvSpPr>
        <p:spPr>
          <a:xfrm>
            <a:off x="5262057" y="3074022"/>
            <a:ext cx="17538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4800"/>
            </a:lvl1pPr>
            <a:lvl2pPr lvl="1"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ig number 1">
  <p:cSld name="CUSTOM">
    <p:spTree>
      <p:nvGrpSpPr>
        <p:cNvPr id="1" name="Shape 124"/>
        <p:cNvGrpSpPr/>
        <p:nvPr/>
      </p:nvGrpSpPr>
      <p:grpSpPr>
        <a:xfrm>
          <a:off x="0" y="0"/>
          <a:ext cx="0" cy="0"/>
          <a:chOff x="0" y="0"/>
          <a:chExt cx="0" cy="0"/>
        </a:xfrm>
      </p:grpSpPr>
      <p:pic>
        <p:nvPicPr>
          <p:cNvPr id="125" name="Google Shape;125;p17"/>
          <p:cNvPicPr preferRelativeResize="0"/>
          <p:nvPr/>
        </p:nvPicPr>
        <p:blipFill>
          <a:blip r:embed="rId2">
            <a:alphaModFix/>
          </a:blip>
          <a:stretch>
            <a:fillRect/>
          </a:stretch>
        </p:blipFill>
        <p:spPr>
          <a:xfrm>
            <a:off x="16176" y="-501681"/>
            <a:ext cx="3802725" cy="3431200"/>
          </a:xfrm>
          <a:prstGeom prst="rect">
            <a:avLst/>
          </a:prstGeom>
          <a:noFill/>
          <a:ln>
            <a:noFill/>
          </a:ln>
        </p:spPr>
      </p:pic>
      <p:pic>
        <p:nvPicPr>
          <p:cNvPr id="126" name="Google Shape;126;p17"/>
          <p:cNvPicPr preferRelativeResize="0"/>
          <p:nvPr/>
        </p:nvPicPr>
        <p:blipFill>
          <a:blip r:embed="rId2">
            <a:alphaModFix/>
          </a:blip>
          <a:stretch>
            <a:fillRect/>
          </a:stretch>
        </p:blipFill>
        <p:spPr>
          <a:xfrm rot="10800000" flipH="1">
            <a:off x="10" y="2213744"/>
            <a:ext cx="3802725" cy="3431200"/>
          </a:xfrm>
          <a:prstGeom prst="rect">
            <a:avLst/>
          </a:prstGeom>
          <a:noFill/>
          <a:ln>
            <a:noFill/>
          </a:ln>
        </p:spPr>
      </p:pic>
      <p:pic>
        <p:nvPicPr>
          <p:cNvPr id="127" name="Google Shape;127;p17"/>
          <p:cNvPicPr preferRelativeResize="0"/>
          <p:nvPr/>
        </p:nvPicPr>
        <p:blipFill>
          <a:blip r:embed="rId2">
            <a:alphaModFix/>
          </a:blip>
          <a:stretch>
            <a:fillRect/>
          </a:stretch>
        </p:blipFill>
        <p:spPr>
          <a:xfrm flipH="1">
            <a:off x="5325110" y="-501568"/>
            <a:ext cx="3802725" cy="3431200"/>
          </a:xfrm>
          <a:prstGeom prst="rect">
            <a:avLst/>
          </a:prstGeom>
          <a:noFill/>
          <a:ln>
            <a:noFill/>
          </a:ln>
        </p:spPr>
      </p:pic>
      <p:pic>
        <p:nvPicPr>
          <p:cNvPr id="128" name="Google Shape;128;p17"/>
          <p:cNvPicPr preferRelativeResize="0"/>
          <p:nvPr/>
        </p:nvPicPr>
        <p:blipFill>
          <a:blip r:embed="rId2">
            <a:alphaModFix/>
          </a:blip>
          <a:stretch>
            <a:fillRect/>
          </a:stretch>
        </p:blipFill>
        <p:spPr>
          <a:xfrm rot="10800000">
            <a:off x="5341276" y="2213857"/>
            <a:ext cx="3802725" cy="3431200"/>
          </a:xfrm>
          <a:prstGeom prst="rect">
            <a:avLst/>
          </a:prstGeom>
          <a:noFill/>
          <a:ln>
            <a:noFill/>
          </a:ln>
        </p:spPr>
      </p:pic>
      <p:sp>
        <p:nvSpPr>
          <p:cNvPr id="129" name="Google Shape;129;p17"/>
          <p:cNvSpPr txBox="1">
            <a:spLocks noGrp="1"/>
          </p:cNvSpPr>
          <p:nvPr>
            <p:ph type="ctrTitle"/>
          </p:nvPr>
        </p:nvSpPr>
        <p:spPr>
          <a:xfrm>
            <a:off x="2422500" y="2348625"/>
            <a:ext cx="4299000" cy="664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130" name="Google Shape;130;p17"/>
          <p:cNvSpPr txBox="1">
            <a:spLocks noGrp="1"/>
          </p:cNvSpPr>
          <p:nvPr>
            <p:ph type="title" idx="2" hasCustomPrompt="1"/>
          </p:nvPr>
        </p:nvSpPr>
        <p:spPr>
          <a:xfrm>
            <a:off x="2422500" y="1296000"/>
            <a:ext cx="4299000" cy="1098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0000"/>
              <a:buNone/>
              <a:defRPr sz="10000"/>
            </a:lvl1pPr>
            <a:lvl2pPr lvl="1"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31" name="Google Shape;131;p17"/>
          <p:cNvSpPr txBox="1">
            <a:spLocks noGrp="1"/>
          </p:cNvSpPr>
          <p:nvPr>
            <p:ph type="subTitle" idx="1"/>
          </p:nvPr>
        </p:nvSpPr>
        <p:spPr>
          <a:xfrm>
            <a:off x="2422500" y="2893425"/>
            <a:ext cx="4299000" cy="36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ext 3">
  <p:cSld name="CUSTOM_39">
    <p:spTree>
      <p:nvGrpSpPr>
        <p:cNvPr id="1" name="Shape 142"/>
        <p:cNvGrpSpPr/>
        <p:nvPr/>
      </p:nvGrpSpPr>
      <p:grpSpPr>
        <a:xfrm>
          <a:off x="0" y="0"/>
          <a:ext cx="0" cy="0"/>
          <a:chOff x="0" y="0"/>
          <a:chExt cx="0" cy="0"/>
        </a:xfrm>
      </p:grpSpPr>
      <p:sp>
        <p:nvSpPr>
          <p:cNvPr id="143" name="Google Shape;143;p20"/>
          <p:cNvSpPr txBox="1">
            <a:spLocks noGrp="1"/>
          </p:cNvSpPr>
          <p:nvPr>
            <p:ph type="subTitle" idx="1"/>
          </p:nvPr>
        </p:nvSpPr>
        <p:spPr>
          <a:xfrm>
            <a:off x="1398700" y="2910300"/>
            <a:ext cx="3486000" cy="1748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FFFFF"/>
              </a:buClr>
              <a:buSzPts val="1600"/>
              <a:buNone/>
              <a:defRPr sz="14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144" name="Google Shape;144;p20"/>
          <p:cNvSpPr txBox="1">
            <a:spLocks noGrp="1"/>
          </p:cNvSpPr>
          <p:nvPr>
            <p:ph type="ctrTitle"/>
          </p:nvPr>
        </p:nvSpPr>
        <p:spPr>
          <a:xfrm flipH="1">
            <a:off x="1372450" y="1886100"/>
            <a:ext cx="3486000" cy="670500"/>
          </a:xfrm>
          <a:prstGeom prst="rect">
            <a:avLst/>
          </a:prstGeom>
        </p:spPr>
        <p:txBody>
          <a:bodyPr spcFirstLastPara="1" wrap="square" lIns="91425" tIns="91425" rIns="91425" bIns="91425" anchor="b" anchorCtr="0">
            <a:noAutofit/>
          </a:bodyPr>
          <a:lstStyle>
            <a:lvl1pPr lvl="0" algn="l" rtl="0">
              <a:spcBef>
                <a:spcPts val="0"/>
              </a:spcBef>
              <a:spcAft>
                <a:spcPts val="0"/>
              </a:spcAft>
              <a:buClr>
                <a:srgbClr val="FFFFFF"/>
              </a:buClr>
              <a:buSzPts val="4800"/>
              <a:buNone/>
              <a:defRPr sz="50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pic>
        <p:nvPicPr>
          <p:cNvPr id="145" name="Google Shape;145;p20"/>
          <p:cNvPicPr preferRelativeResize="0"/>
          <p:nvPr/>
        </p:nvPicPr>
        <p:blipFill>
          <a:blip r:embed="rId2">
            <a:alphaModFix/>
          </a:blip>
          <a:stretch>
            <a:fillRect/>
          </a:stretch>
        </p:blipFill>
        <p:spPr>
          <a:xfrm rot="10800000">
            <a:off x="5334325" y="1725475"/>
            <a:ext cx="3802725" cy="343120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hree columns 1">
  <p:cSld name="CUSTOM_43">
    <p:spTree>
      <p:nvGrpSpPr>
        <p:cNvPr id="1" name="Shape 165"/>
        <p:cNvGrpSpPr/>
        <p:nvPr/>
      </p:nvGrpSpPr>
      <p:grpSpPr>
        <a:xfrm>
          <a:off x="0" y="0"/>
          <a:ext cx="0" cy="0"/>
          <a:chOff x="0" y="0"/>
          <a:chExt cx="0" cy="0"/>
        </a:xfrm>
      </p:grpSpPr>
      <p:sp>
        <p:nvSpPr>
          <p:cNvPr id="166" name="Google Shape;166;p24"/>
          <p:cNvSpPr txBox="1">
            <a:spLocks noGrp="1"/>
          </p:cNvSpPr>
          <p:nvPr>
            <p:ph type="ctrTitle"/>
          </p:nvPr>
        </p:nvSpPr>
        <p:spPr>
          <a:xfrm>
            <a:off x="457200" y="517918"/>
            <a:ext cx="8229600" cy="670500"/>
          </a:xfrm>
          <a:prstGeom prst="rect">
            <a:avLst/>
          </a:prstGeom>
        </p:spPr>
        <p:txBody>
          <a:bodyPr spcFirstLastPara="1" wrap="square" lIns="91425" tIns="91425" rIns="91425" bIns="91425" anchor="b" anchorCtr="0">
            <a:noAutofit/>
          </a:bodyPr>
          <a:lstStyle>
            <a:lvl1pPr lvl="0" algn="l" rtl="0">
              <a:spcBef>
                <a:spcPts val="0"/>
              </a:spcBef>
              <a:spcAft>
                <a:spcPts val="0"/>
              </a:spcAft>
              <a:buClr>
                <a:srgbClr val="FFFFFF"/>
              </a:buClr>
              <a:buSzPts val="3600"/>
              <a:buNone/>
              <a:defRPr sz="36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167" name="Google Shape;167;p24"/>
          <p:cNvSpPr txBox="1">
            <a:spLocks noGrp="1"/>
          </p:cNvSpPr>
          <p:nvPr>
            <p:ph type="ctrTitle" idx="2"/>
          </p:nvPr>
        </p:nvSpPr>
        <p:spPr>
          <a:xfrm>
            <a:off x="2750155" y="1492066"/>
            <a:ext cx="15702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600"/>
              <a:buNone/>
              <a:defRPr sz="1600">
                <a:solidFill>
                  <a:schemeClr val="accent2"/>
                </a:solidFill>
              </a:defRPr>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168" name="Google Shape;168;p24"/>
          <p:cNvSpPr txBox="1">
            <a:spLocks noGrp="1"/>
          </p:cNvSpPr>
          <p:nvPr>
            <p:ph type="subTitle" idx="1"/>
          </p:nvPr>
        </p:nvSpPr>
        <p:spPr>
          <a:xfrm>
            <a:off x="2750119" y="2192634"/>
            <a:ext cx="1570200" cy="367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rgbClr val="FFFFFF"/>
              </a:buClr>
              <a:buSzPts val="1000"/>
              <a:buNone/>
              <a:defRPr sz="14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169" name="Google Shape;169;p24"/>
          <p:cNvSpPr txBox="1">
            <a:spLocks noGrp="1"/>
          </p:cNvSpPr>
          <p:nvPr>
            <p:ph type="ctrTitle" idx="3"/>
          </p:nvPr>
        </p:nvSpPr>
        <p:spPr>
          <a:xfrm>
            <a:off x="4800201" y="1497325"/>
            <a:ext cx="15702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600"/>
              <a:buNone/>
              <a:defRPr sz="1600">
                <a:solidFill>
                  <a:schemeClr val="accent2"/>
                </a:solidFill>
              </a:defRPr>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170" name="Google Shape;170;p24"/>
          <p:cNvSpPr txBox="1">
            <a:spLocks noGrp="1"/>
          </p:cNvSpPr>
          <p:nvPr>
            <p:ph type="subTitle" idx="4"/>
          </p:nvPr>
        </p:nvSpPr>
        <p:spPr>
          <a:xfrm>
            <a:off x="4800165" y="2192634"/>
            <a:ext cx="1570200" cy="367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rgbClr val="FFFFFF"/>
              </a:buClr>
              <a:buSzPts val="1000"/>
              <a:buNone/>
              <a:defRPr sz="14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171" name="Google Shape;171;p24"/>
          <p:cNvSpPr txBox="1">
            <a:spLocks noGrp="1"/>
          </p:cNvSpPr>
          <p:nvPr>
            <p:ph type="ctrTitle" idx="5"/>
          </p:nvPr>
        </p:nvSpPr>
        <p:spPr>
          <a:xfrm>
            <a:off x="3794948" y="3219050"/>
            <a:ext cx="15702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600"/>
              <a:buNone/>
              <a:defRPr sz="1600">
                <a:solidFill>
                  <a:schemeClr val="accent2"/>
                </a:solidFill>
              </a:defRPr>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172" name="Google Shape;172;p24"/>
          <p:cNvSpPr txBox="1">
            <a:spLocks noGrp="1"/>
          </p:cNvSpPr>
          <p:nvPr>
            <p:ph type="subTitle" idx="6"/>
          </p:nvPr>
        </p:nvSpPr>
        <p:spPr>
          <a:xfrm>
            <a:off x="3753025" y="3910976"/>
            <a:ext cx="1653900" cy="367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rgbClr val="FFFFFF"/>
              </a:buClr>
              <a:buSzPts val="1000"/>
              <a:buNone/>
              <a:defRPr sz="14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pic>
        <p:nvPicPr>
          <p:cNvPr id="173" name="Google Shape;173;p24"/>
          <p:cNvPicPr preferRelativeResize="0"/>
          <p:nvPr/>
        </p:nvPicPr>
        <p:blipFill>
          <a:blip r:embed="rId2">
            <a:alphaModFix/>
          </a:blip>
          <a:stretch>
            <a:fillRect/>
          </a:stretch>
        </p:blipFill>
        <p:spPr>
          <a:xfrm flipH="1">
            <a:off x="6843225" y="0"/>
            <a:ext cx="2300675" cy="2075900"/>
          </a:xfrm>
          <a:prstGeom prst="rect">
            <a:avLst/>
          </a:prstGeom>
          <a:noFill/>
          <a:ln>
            <a:noFill/>
          </a:ln>
        </p:spPr>
      </p:pic>
      <p:sp>
        <p:nvSpPr>
          <p:cNvPr id="174" name="Google Shape;174;p24"/>
          <p:cNvSpPr/>
          <p:nvPr/>
        </p:nvSpPr>
        <p:spPr>
          <a:xfrm rot="5400000">
            <a:off x="2534502" y="1090938"/>
            <a:ext cx="2001410" cy="1795550"/>
          </a:xfrm>
          <a:prstGeom prst="flowChartPreparation">
            <a:avLst/>
          </a:prstGeom>
          <a:gradFill>
            <a:gsLst>
              <a:gs pos="0">
                <a:srgbClr val="FFFFFF">
                  <a:alpha val="0"/>
                </a:srgbClr>
              </a:gs>
              <a:gs pos="100000">
                <a:srgbClr val="FFFFFF">
                  <a:alpha val="39215"/>
                </a:srgbClr>
              </a:gs>
            </a:gsLst>
            <a:path path="circle">
              <a:fillToRect l="50000" t="50000" r="50000" b="50000"/>
            </a:path>
            <a:tileRect/>
          </a:gra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24"/>
          <p:cNvSpPr/>
          <p:nvPr/>
        </p:nvSpPr>
        <p:spPr>
          <a:xfrm rot="5400000">
            <a:off x="3566117" y="2781995"/>
            <a:ext cx="2001410" cy="1795550"/>
          </a:xfrm>
          <a:prstGeom prst="flowChartPreparation">
            <a:avLst/>
          </a:prstGeom>
          <a:gradFill>
            <a:gsLst>
              <a:gs pos="0">
                <a:srgbClr val="FFFFFF">
                  <a:alpha val="0"/>
                </a:srgbClr>
              </a:gs>
              <a:gs pos="100000">
                <a:srgbClr val="FFFFFF">
                  <a:alpha val="39215"/>
                </a:srgbClr>
              </a:gs>
            </a:gsLst>
            <a:path path="circle">
              <a:fillToRect l="50000" t="50000" r="50000" b="50000"/>
            </a:path>
            <a:tileRect/>
          </a:gra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4"/>
          <p:cNvSpPr/>
          <p:nvPr/>
        </p:nvSpPr>
        <p:spPr>
          <a:xfrm rot="5400000">
            <a:off x="4584549" y="1090938"/>
            <a:ext cx="2001410" cy="1795550"/>
          </a:xfrm>
          <a:prstGeom prst="flowChartPreparation">
            <a:avLst/>
          </a:prstGeom>
          <a:gradFill>
            <a:gsLst>
              <a:gs pos="0">
                <a:srgbClr val="FFFFFF">
                  <a:alpha val="0"/>
                </a:srgbClr>
              </a:gs>
              <a:gs pos="100000">
                <a:srgbClr val="FFFFFF">
                  <a:alpha val="39215"/>
                </a:srgbClr>
              </a:gs>
            </a:gsLst>
            <a:path path="circle">
              <a:fillToRect l="50000" t="50000" r="50000" b="50000"/>
            </a:path>
            <a:tileRect/>
          </a:gra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77" name="Google Shape;177;p24"/>
          <p:cNvPicPr preferRelativeResize="0"/>
          <p:nvPr/>
        </p:nvPicPr>
        <p:blipFill>
          <a:blip r:embed="rId2">
            <a:alphaModFix/>
          </a:blip>
          <a:stretch>
            <a:fillRect/>
          </a:stretch>
        </p:blipFill>
        <p:spPr>
          <a:xfrm rot="10800000" flipH="1">
            <a:off x="-262630" y="2659235"/>
            <a:ext cx="2928524" cy="2642399"/>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hree columns 2">
  <p:cSld name="CUSTOM_31">
    <p:spTree>
      <p:nvGrpSpPr>
        <p:cNvPr id="1" name="Shape 178"/>
        <p:cNvGrpSpPr/>
        <p:nvPr/>
      </p:nvGrpSpPr>
      <p:grpSpPr>
        <a:xfrm>
          <a:off x="0" y="0"/>
          <a:ext cx="0" cy="0"/>
          <a:chOff x="0" y="0"/>
          <a:chExt cx="0" cy="0"/>
        </a:xfrm>
      </p:grpSpPr>
      <p:sp>
        <p:nvSpPr>
          <p:cNvPr id="179" name="Google Shape;179;p25"/>
          <p:cNvSpPr txBox="1">
            <a:spLocks noGrp="1"/>
          </p:cNvSpPr>
          <p:nvPr>
            <p:ph type="ctrTitle"/>
          </p:nvPr>
        </p:nvSpPr>
        <p:spPr>
          <a:xfrm>
            <a:off x="457200" y="517918"/>
            <a:ext cx="8229600" cy="6705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None/>
              <a:defRPr sz="36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180" name="Google Shape;180;p25"/>
          <p:cNvSpPr txBox="1">
            <a:spLocks noGrp="1"/>
          </p:cNvSpPr>
          <p:nvPr>
            <p:ph type="ctrTitle" idx="2"/>
          </p:nvPr>
        </p:nvSpPr>
        <p:spPr>
          <a:xfrm>
            <a:off x="3716190" y="2062575"/>
            <a:ext cx="15702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1600">
                <a:solidFill>
                  <a:schemeClr val="accent2"/>
                </a:solidFill>
              </a:defRPr>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181" name="Google Shape;181;p25"/>
          <p:cNvSpPr txBox="1">
            <a:spLocks noGrp="1"/>
          </p:cNvSpPr>
          <p:nvPr>
            <p:ph type="subTitle" idx="1"/>
          </p:nvPr>
        </p:nvSpPr>
        <p:spPr>
          <a:xfrm>
            <a:off x="3716190" y="2765019"/>
            <a:ext cx="1570200" cy="367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82" name="Google Shape;182;p25"/>
          <p:cNvSpPr txBox="1">
            <a:spLocks noGrp="1"/>
          </p:cNvSpPr>
          <p:nvPr>
            <p:ph type="ctrTitle" idx="3"/>
          </p:nvPr>
        </p:nvSpPr>
        <p:spPr>
          <a:xfrm>
            <a:off x="5910940" y="2066326"/>
            <a:ext cx="15702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1600">
                <a:solidFill>
                  <a:schemeClr val="accent2"/>
                </a:solidFill>
              </a:defRPr>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183" name="Google Shape;183;p25"/>
          <p:cNvSpPr txBox="1">
            <a:spLocks noGrp="1"/>
          </p:cNvSpPr>
          <p:nvPr>
            <p:ph type="subTitle" idx="4"/>
          </p:nvPr>
        </p:nvSpPr>
        <p:spPr>
          <a:xfrm>
            <a:off x="5910940" y="2866007"/>
            <a:ext cx="1570200" cy="367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84" name="Google Shape;184;p25"/>
          <p:cNvSpPr txBox="1">
            <a:spLocks noGrp="1"/>
          </p:cNvSpPr>
          <p:nvPr>
            <p:ph type="ctrTitle" idx="5"/>
          </p:nvPr>
        </p:nvSpPr>
        <p:spPr>
          <a:xfrm>
            <a:off x="1521440" y="2062585"/>
            <a:ext cx="15702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1600">
                <a:solidFill>
                  <a:schemeClr val="accent2"/>
                </a:solidFill>
              </a:defRPr>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185" name="Google Shape;185;p25"/>
          <p:cNvSpPr txBox="1">
            <a:spLocks noGrp="1"/>
          </p:cNvSpPr>
          <p:nvPr>
            <p:ph type="subTitle" idx="6"/>
          </p:nvPr>
        </p:nvSpPr>
        <p:spPr>
          <a:xfrm>
            <a:off x="1479590" y="2765029"/>
            <a:ext cx="1653900" cy="367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pic>
        <p:nvPicPr>
          <p:cNvPr id="186" name="Google Shape;186;p25"/>
          <p:cNvPicPr preferRelativeResize="0"/>
          <p:nvPr/>
        </p:nvPicPr>
        <p:blipFill>
          <a:blip r:embed="rId2">
            <a:alphaModFix/>
          </a:blip>
          <a:stretch>
            <a:fillRect/>
          </a:stretch>
        </p:blipFill>
        <p:spPr>
          <a:xfrm flipH="1">
            <a:off x="3138825" y="3806025"/>
            <a:ext cx="2957125" cy="2668199"/>
          </a:xfrm>
          <a:prstGeom prst="rect">
            <a:avLst/>
          </a:prstGeom>
          <a:noFill/>
          <a:ln>
            <a:noFill/>
          </a:ln>
        </p:spPr>
      </p:pic>
      <p:pic>
        <p:nvPicPr>
          <p:cNvPr id="187" name="Google Shape;187;p25"/>
          <p:cNvPicPr preferRelativeResize="0"/>
          <p:nvPr/>
        </p:nvPicPr>
        <p:blipFill>
          <a:blip r:embed="rId2">
            <a:alphaModFix/>
          </a:blip>
          <a:stretch>
            <a:fillRect/>
          </a:stretch>
        </p:blipFill>
        <p:spPr>
          <a:xfrm flipH="1">
            <a:off x="-339551" y="-408250"/>
            <a:ext cx="2494901" cy="2251126"/>
          </a:xfrm>
          <a:prstGeom prst="rect">
            <a:avLst/>
          </a:prstGeom>
          <a:noFill/>
          <a:ln>
            <a:noFill/>
          </a:ln>
        </p:spPr>
      </p:pic>
      <p:pic>
        <p:nvPicPr>
          <p:cNvPr id="188" name="Google Shape;188;p25"/>
          <p:cNvPicPr preferRelativeResize="0"/>
          <p:nvPr/>
        </p:nvPicPr>
        <p:blipFill>
          <a:blip r:embed="rId2">
            <a:alphaModFix/>
          </a:blip>
          <a:stretch>
            <a:fillRect/>
          </a:stretch>
        </p:blipFill>
        <p:spPr>
          <a:xfrm flipH="1">
            <a:off x="6944449" y="-571400"/>
            <a:ext cx="2494901" cy="2251126"/>
          </a:xfrm>
          <a:prstGeom prst="rect">
            <a:avLst/>
          </a:prstGeom>
          <a:noFill/>
          <a:ln>
            <a:noFill/>
          </a:ln>
        </p:spPr>
      </p:pic>
      <p:sp>
        <p:nvSpPr>
          <p:cNvPr id="189" name="Google Shape;189;p25"/>
          <p:cNvSpPr/>
          <p:nvPr/>
        </p:nvSpPr>
        <p:spPr>
          <a:xfrm>
            <a:off x="5653690" y="1619951"/>
            <a:ext cx="2084700" cy="1908600"/>
          </a:xfrm>
          <a:prstGeom prst="rect">
            <a:avLst/>
          </a:prstGeom>
          <a:gradFill>
            <a:gsLst>
              <a:gs pos="0">
                <a:srgbClr val="FFFFFF">
                  <a:alpha val="0"/>
                </a:srgbClr>
              </a:gs>
              <a:gs pos="100000">
                <a:srgbClr val="FFFFFF">
                  <a:alpha val="39215"/>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5"/>
          <p:cNvSpPr/>
          <p:nvPr/>
        </p:nvSpPr>
        <p:spPr>
          <a:xfrm>
            <a:off x="5843140" y="1793451"/>
            <a:ext cx="1705800" cy="1561500"/>
          </a:xfrm>
          <a:prstGeom prst="rect">
            <a:avLst/>
          </a:prstGeom>
          <a:gradFill>
            <a:gsLst>
              <a:gs pos="0">
                <a:srgbClr val="FFFFFF">
                  <a:alpha val="0"/>
                </a:srgbClr>
              </a:gs>
              <a:gs pos="100000">
                <a:srgbClr val="FFFFFF">
                  <a:alpha val="39215"/>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25"/>
          <p:cNvSpPr/>
          <p:nvPr/>
        </p:nvSpPr>
        <p:spPr>
          <a:xfrm>
            <a:off x="3458940" y="1619951"/>
            <a:ext cx="2084700" cy="1908600"/>
          </a:xfrm>
          <a:prstGeom prst="rect">
            <a:avLst/>
          </a:prstGeom>
          <a:gradFill>
            <a:gsLst>
              <a:gs pos="0">
                <a:srgbClr val="FFFFFF">
                  <a:alpha val="0"/>
                </a:srgbClr>
              </a:gs>
              <a:gs pos="100000">
                <a:srgbClr val="FFFFFF">
                  <a:alpha val="39215"/>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5"/>
          <p:cNvSpPr/>
          <p:nvPr/>
        </p:nvSpPr>
        <p:spPr>
          <a:xfrm>
            <a:off x="3648390" y="1793451"/>
            <a:ext cx="1705800" cy="1561500"/>
          </a:xfrm>
          <a:prstGeom prst="rect">
            <a:avLst/>
          </a:prstGeom>
          <a:gradFill>
            <a:gsLst>
              <a:gs pos="0">
                <a:srgbClr val="FFFFFF">
                  <a:alpha val="0"/>
                </a:srgbClr>
              </a:gs>
              <a:gs pos="100000">
                <a:srgbClr val="FFFFFF">
                  <a:alpha val="39215"/>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5"/>
          <p:cNvSpPr/>
          <p:nvPr/>
        </p:nvSpPr>
        <p:spPr>
          <a:xfrm>
            <a:off x="1264190" y="1619951"/>
            <a:ext cx="2084700" cy="1908600"/>
          </a:xfrm>
          <a:prstGeom prst="rect">
            <a:avLst/>
          </a:prstGeom>
          <a:gradFill>
            <a:gsLst>
              <a:gs pos="0">
                <a:srgbClr val="FFFFFF">
                  <a:alpha val="0"/>
                </a:srgbClr>
              </a:gs>
              <a:gs pos="100000">
                <a:srgbClr val="FFFFFF">
                  <a:alpha val="39215"/>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5"/>
          <p:cNvSpPr/>
          <p:nvPr/>
        </p:nvSpPr>
        <p:spPr>
          <a:xfrm>
            <a:off x="1453700" y="1793451"/>
            <a:ext cx="1705800" cy="1561500"/>
          </a:xfrm>
          <a:prstGeom prst="rect">
            <a:avLst/>
          </a:prstGeom>
          <a:gradFill>
            <a:gsLst>
              <a:gs pos="0">
                <a:srgbClr val="FFFFFF">
                  <a:alpha val="0"/>
                </a:srgbClr>
              </a:gs>
              <a:gs pos="100000">
                <a:srgbClr val="FFFFFF">
                  <a:alpha val="39215"/>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3">
  <p:cSld name="CUSTOM_16">
    <p:spTree>
      <p:nvGrpSpPr>
        <p:cNvPr id="1" name="Shape 331"/>
        <p:cNvGrpSpPr/>
        <p:nvPr/>
      </p:nvGrpSpPr>
      <p:grpSpPr>
        <a:xfrm>
          <a:off x="0" y="0"/>
          <a:ext cx="0" cy="0"/>
          <a:chOff x="0" y="0"/>
          <a:chExt cx="0" cy="0"/>
        </a:xfrm>
      </p:grpSpPr>
      <p:pic>
        <p:nvPicPr>
          <p:cNvPr id="332" name="Google Shape;332;p38"/>
          <p:cNvPicPr preferRelativeResize="0"/>
          <p:nvPr/>
        </p:nvPicPr>
        <p:blipFill>
          <a:blip r:embed="rId2">
            <a:alphaModFix/>
          </a:blip>
          <a:stretch>
            <a:fillRect/>
          </a:stretch>
        </p:blipFill>
        <p:spPr>
          <a:xfrm>
            <a:off x="-525279" y="-316900"/>
            <a:ext cx="3071650" cy="2771549"/>
          </a:xfrm>
          <a:prstGeom prst="rect">
            <a:avLst/>
          </a:prstGeom>
          <a:noFill/>
          <a:ln>
            <a:noFill/>
          </a:ln>
        </p:spPr>
      </p:pic>
      <p:pic>
        <p:nvPicPr>
          <p:cNvPr id="333" name="Google Shape;333;p38"/>
          <p:cNvPicPr preferRelativeResize="0"/>
          <p:nvPr/>
        </p:nvPicPr>
        <p:blipFill>
          <a:blip r:embed="rId2">
            <a:alphaModFix/>
          </a:blip>
          <a:stretch>
            <a:fillRect/>
          </a:stretch>
        </p:blipFill>
        <p:spPr>
          <a:xfrm flipH="1">
            <a:off x="6605746" y="-315767"/>
            <a:ext cx="3071650" cy="2771549"/>
          </a:xfrm>
          <a:prstGeom prst="rect">
            <a:avLst/>
          </a:prstGeom>
          <a:noFill/>
          <a:ln>
            <a:noFill/>
          </a:ln>
        </p:spPr>
      </p:pic>
      <p:sp>
        <p:nvSpPr>
          <p:cNvPr id="334" name="Google Shape;334;p38"/>
          <p:cNvSpPr txBox="1">
            <a:spLocks noGrp="1"/>
          </p:cNvSpPr>
          <p:nvPr>
            <p:ph type="ctrTitle"/>
          </p:nvPr>
        </p:nvSpPr>
        <p:spPr>
          <a:xfrm flipH="1">
            <a:off x="540000" y="441718"/>
            <a:ext cx="8064000" cy="6705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FFFF"/>
              </a:buClr>
              <a:buSzPts val="3600"/>
              <a:buNone/>
              <a:defRPr sz="36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hree columns 5">
  <p:cSld name="CUSTOM_50">
    <p:spTree>
      <p:nvGrpSpPr>
        <p:cNvPr id="1" name="Shape 335"/>
        <p:cNvGrpSpPr/>
        <p:nvPr/>
      </p:nvGrpSpPr>
      <p:grpSpPr>
        <a:xfrm>
          <a:off x="0" y="0"/>
          <a:ext cx="0" cy="0"/>
          <a:chOff x="0" y="0"/>
          <a:chExt cx="0" cy="0"/>
        </a:xfrm>
      </p:grpSpPr>
      <p:pic>
        <p:nvPicPr>
          <p:cNvPr id="336" name="Google Shape;336;p39"/>
          <p:cNvPicPr preferRelativeResize="0"/>
          <p:nvPr/>
        </p:nvPicPr>
        <p:blipFill>
          <a:blip r:embed="rId2">
            <a:alphaModFix/>
          </a:blip>
          <a:stretch>
            <a:fillRect/>
          </a:stretch>
        </p:blipFill>
        <p:spPr>
          <a:xfrm flipH="1">
            <a:off x="6843225" y="6"/>
            <a:ext cx="2300675" cy="2075900"/>
          </a:xfrm>
          <a:prstGeom prst="rect">
            <a:avLst/>
          </a:prstGeom>
          <a:noFill/>
          <a:ln>
            <a:noFill/>
          </a:ln>
        </p:spPr>
      </p:pic>
      <p:sp>
        <p:nvSpPr>
          <p:cNvPr id="337" name="Google Shape;337;p39"/>
          <p:cNvSpPr txBox="1">
            <a:spLocks noGrp="1"/>
          </p:cNvSpPr>
          <p:nvPr>
            <p:ph type="ctrTitle"/>
          </p:nvPr>
        </p:nvSpPr>
        <p:spPr>
          <a:xfrm flipH="1">
            <a:off x="457200" y="452237"/>
            <a:ext cx="8229600" cy="670500"/>
          </a:xfrm>
          <a:prstGeom prst="rect">
            <a:avLst/>
          </a:prstGeom>
        </p:spPr>
        <p:txBody>
          <a:bodyPr spcFirstLastPara="1" wrap="square" lIns="91425" tIns="91425" rIns="91425" bIns="91425" anchor="t" anchorCtr="0">
            <a:noAutofit/>
          </a:bodyPr>
          <a:lstStyle>
            <a:lvl1pPr lvl="0" algn="l" rtl="0">
              <a:spcBef>
                <a:spcPts val="0"/>
              </a:spcBef>
              <a:spcAft>
                <a:spcPts val="0"/>
              </a:spcAft>
              <a:buClr>
                <a:srgbClr val="FFFFFF"/>
              </a:buClr>
              <a:buSzPts val="3600"/>
              <a:buNone/>
              <a:defRPr sz="3600"/>
            </a:lvl1pPr>
            <a:lvl2pPr lvl="1" algn="l" rtl="0">
              <a:spcBef>
                <a:spcPts val="0"/>
              </a:spcBef>
              <a:spcAft>
                <a:spcPts val="0"/>
              </a:spcAft>
              <a:buSzPts val="2400"/>
              <a:buNone/>
              <a:defRPr sz="2400"/>
            </a:lvl2pPr>
            <a:lvl3pPr lvl="2" algn="l" rtl="0">
              <a:spcBef>
                <a:spcPts val="0"/>
              </a:spcBef>
              <a:spcAft>
                <a:spcPts val="0"/>
              </a:spcAft>
              <a:buSzPts val="2400"/>
              <a:buNone/>
              <a:defRPr sz="2400"/>
            </a:lvl3pPr>
            <a:lvl4pPr lvl="3" algn="l" rtl="0">
              <a:spcBef>
                <a:spcPts val="0"/>
              </a:spcBef>
              <a:spcAft>
                <a:spcPts val="0"/>
              </a:spcAft>
              <a:buSzPts val="2400"/>
              <a:buNone/>
              <a:defRPr sz="2400"/>
            </a:lvl4pPr>
            <a:lvl5pPr lvl="4" algn="l" rtl="0">
              <a:spcBef>
                <a:spcPts val="0"/>
              </a:spcBef>
              <a:spcAft>
                <a:spcPts val="0"/>
              </a:spcAft>
              <a:buSzPts val="2400"/>
              <a:buNone/>
              <a:defRPr sz="2400"/>
            </a:lvl5pPr>
            <a:lvl6pPr lvl="5" algn="l" rtl="0">
              <a:spcBef>
                <a:spcPts val="0"/>
              </a:spcBef>
              <a:spcAft>
                <a:spcPts val="0"/>
              </a:spcAft>
              <a:buSzPts val="2400"/>
              <a:buNone/>
              <a:defRPr sz="2400"/>
            </a:lvl6pPr>
            <a:lvl7pPr lvl="6" algn="l" rtl="0">
              <a:spcBef>
                <a:spcPts val="0"/>
              </a:spcBef>
              <a:spcAft>
                <a:spcPts val="0"/>
              </a:spcAft>
              <a:buSzPts val="2400"/>
              <a:buNone/>
              <a:defRPr sz="2400"/>
            </a:lvl7pPr>
            <a:lvl8pPr lvl="7" algn="l" rtl="0">
              <a:spcBef>
                <a:spcPts val="0"/>
              </a:spcBef>
              <a:spcAft>
                <a:spcPts val="0"/>
              </a:spcAft>
              <a:buSzPts val="2400"/>
              <a:buNone/>
              <a:defRPr sz="2400"/>
            </a:lvl8pPr>
            <a:lvl9pPr lvl="8" algn="l" rtl="0">
              <a:spcBef>
                <a:spcPts val="0"/>
              </a:spcBef>
              <a:spcAft>
                <a:spcPts val="0"/>
              </a:spcAft>
              <a:buSzPts val="2400"/>
              <a:buNone/>
              <a:defRPr sz="2400"/>
            </a:lvl9pPr>
          </a:lstStyle>
          <a:p>
            <a:endParaRPr/>
          </a:p>
        </p:txBody>
      </p:sp>
      <p:sp>
        <p:nvSpPr>
          <p:cNvPr id="338" name="Google Shape;338;p39"/>
          <p:cNvSpPr txBox="1">
            <a:spLocks noGrp="1"/>
          </p:cNvSpPr>
          <p:nvPr>
            <p:ph type="subTitle" idx="1"/>
          </p:nvPr>
        </p:nvSpPr>
        <p:spPr>
          <a:xfrm>
            <a:off x="1203833" y="2719326"/>
            <a:ext cx="2240100" cy="605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339" name="Google Shape;339;p39"/>
          <p:cNvSpPr txBox="1">
            <a:spLocks noGrp="1"/>
          </p:cNvSpPr>
          <p:nvPr>
            <p:ph type="subTitle" idx="2"/>
          </p:nvPr>
        </p:nvSpPr>
        <p:spPr>
          <a:xfrm>
            <a:off x="4766489" y="3583682"/>
            <a:ext cx="2299200" cy="605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r" rtl="0">
              <a:spcBef>
                <a:spcPts val="1600"/>
              </a:spcBef>
              <a:spcAft>
                <a:spcPts val="0"/>
              </a:spcAft>
              <a:buSzPts val="1400"/>
              <a:buNone/>
              <a:defRPr/>
            </a:lvl2pPr>
            <a:lvl3pPr lvl="2" algn="r" rtl="0">
              <a:spcBef>
                <a:spcPts val="1600"/>
              </a:spcBef>
              <a:spcAft>
                <a:spcPts val="0"/>
              </a:spcAft>
              <a:buSzPts val="1400"/>
              <a:buNone/>
              <a:defRPr/>
            </a:lvl3pPr>
            <a:lvl4pPr lvl="3" algn="r" rtl="0">
              <a:spcBef>
                <a:spcPts val="1600"/>
              </a:spcBef>
              <a:spcAft>
                <a:spcPts val="0"/>
              </a:spcAft>
              <a:buSzPts val="1400"/>
              <a:buNone/>
              <a:defRPr/>
            </a:lvl4pPr>
            <a:lvl5pPr lvl="4" algn="r" rtl="0">
              <a:spcBef>
                <a:spcPts val="1600"/>
              </a:spcBef>
              <a:spcAft>
                <a:spcPts val="0"/>
              </a:spcAft>
              <a:buSzPts val="1400"/>
              <a:buNone/>
              <a:defRPr/>
            </a:lvl5pPr>
            <a:lvl6pPr lvl="5" algn="r" rtl="0">
              <a:spcBef>
                <a:spcPts val="1600"/>
              </a:spcBef>
              <a:spcAft>
                <a:spcPts val="0"/>
              </a:spcAft>
              <a:buSzPts val="1400"/>
              <a:buNone/>
              <a:defRPr/>
            </a:lvl6pPr>
            <a:lvl7pPr lvl="6" algn="r" rtl="0">
              <a:spcBef>
                <a:spcPts val="1600"/>
              </a:spcBef>
              <a:spcAft>
                <a:spcPts val="0"/>
              </a:spcAft>
              <a:buSzPts val="1400"/>
              <a:buNone/>
              <a:defRPr/>
            </a:lvl7pPr>
            <a:lvl8pPr lvl="7" algn="r" rtl="0">
              <a:spcBef>
                <a:spcPts val="1600"/>
              </a:spcBef>
              <a:spcAft>
                <a:spcPts val="0"/>
              </a:spcAft>
              <a:buSzPts val="1400"/>
              <a:buNone/>
              <a:defRPr/>
            </a:lvl8pPr>
            <a:lvl9pPr lvl="8" algn="r" rtl="0">
              <a:spcBef>
                <a:spcPts val="1600"/>
              </a:spcBef>
              <a:spcAft>
                <a:spcPts val="1600"/>
              </a:spcAft>
              <a:buSzPts val="1400"/>
              <a:buNone/>
              <a:defRPr/>
            </a:lvl9pPr>
          </a:lstStyle>
          <a:p>
            <a:endParaRPr/>
          </a:p>
        </p:txBody>
      </p:sp>
      <p:sp>
        <p:nvSpPr>
          <p:cNvPr id="340" name="Google Shape;340;p39"/>
          <p:cNvSpPr txBox="1">
            <a:spLocks noGrp="1"/>
          </p:cNvSpPr>
          <p:nvPr>
            <p:ph type="subTitle" idx="3"/>
          </p:nvPr>
        </p:nvSpPr>
        <p:spPr>
          <a:xfrm>
            <a:off x="4772499" y="1802770"/>
            <a:ext cx="2299200" cy="605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r" rtl="0">
              <a:spcBef>
                <a:spcPts val="1600"/>
              </a:spcBef>
              <a:spcAft>
                <a:spcPts val="0"/>
              </a:spcAft>
              <a:buSzPts val="1400"/>
              <a:buNone/>
              <a:defRPr/>
            </a:lvl2pPr>
            <a:lvl3pPr lvl="2" algn="r" rtl="0">
              <a:spcBef>
                <a:spcPts val="1600"/>
              </a:spcBef>
              <a:spcAft>
                <a:spcPts val="0"/>
              </a:spcAft>
              <a:buSzPts val="1400"/>
              <a:buNone/>
              <a:defRPr/>
            </a:lvl3pPr>
            <a:lvl4pPr lvl="3" algn="r" rtl="0">
              <a:spcBef>
                <a:spcPts val="1600"/>
              </a:spcBef>
              <a:spcAft>
                <a:spcPts val="0"/>
              </a:spcAft>
              <a:buSzPts val="1400"/>
              <a:buNone/>
              <a:defRPr/>
            </a:lvl4pPr>
            <a:lvl5pPr lvl="4" algn="r" rtl="0">
              <a:spcBef>
                <a:spcPts val="1600"/>
              </a:spcBef>
              <a:spcAft>
                <a:spcPts val="0"/>
              </a:spcAft>
              <a:buSzPts val="1400"/>
              <a:buNone/>
              <a:defRPr/>
            </a:lvl5pPr>
            <a:lvl6pPr lvl="5" algn="r" rtl="0">
              <a:spcBef>
                <a:spcPts val="1600"/>
              </a:spcBef>
              <a:spcAft>
                <a:spcPts val="0"/>
              </a:spcAft>
              <a:buSzPts val="1400"/>
              <a:buNone/>
              <a:defRPr/>
            </a:lvl6pPr>
            <a:lvl7pPr lvl="6" algn="r" rtl="0">
              <a:spcBef>
                <a:spcPts val="1600"/>
              </a:spcBef>
              <a:spcAft>
                <a:spcPts val="0"/>
              </a:spcAft>
              <a:buSzPts val="1400"/>
              <a:buNone/>
              <a:defRPr/>
            </a:lvl7pPr>
            <a:lvl8pPr lvl="7" algn="r" rtl="0">
              <a:spcBef>
                <a:spcPts val="1600"/>
              </a:spcBef>
              <a:spcAft>
                <a:spcPts val="0"/>
              </a:spcAft>
              <a:buSzPts val="1400"/>
              <a:buNone/>
              <a:defRPr/>
            </a:lvl8pPr>
            <a:lvl9pPr lvl="8" algn="r" rtl="0">
              <a:spcBef>
                <a:spcPts val="1600"/>
              </a:spcBef>
              <a:spcAft>
                <a:spcPts val="1600"/>
              </a:spcAft>
              <a:buSzPts val="1400"/>
              <a:buNone/>
              <a:defRPr/>
            </a:lvl9pPr>
          </a:lstStyle>
          <a:p>
            <a:endParaRPr/>
          </a:p>
        </p:txBody>
      </p:sp>
      <p:sp>
        <p:nvSpPr>
          <p:cNvPr id="341" name="Google Shape;341;p39"/>
          <p:cNvSpPr txBox="1">
            <a:spLocks noGrp="1"/>
          </p:cNvSpPr>
          <p:nvPr>
            <p:ph type="subTitle" idx="4"/>
          </p:nvPr>
        </p:nvSpPr>
        <p:spPr>
          <a:xfrm>
            <a:off x="1203833" y="2196338"/>
            <a:ext cx="2240100" cy="465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1pPr>
            <a:lvl2pPr lvl="1" rtl="0">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2pPr>
            <a:lvl3pPr lvl="2"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3pPr>
            <a:lvl4pPr lvl="3"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4pPr>
            <a:lvl5pPr lvl="4"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5pPr>
            <a:lvl6pPr lvl="5"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6pPr>
            <a:lvl7pPr lvl="6"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7pPr>
            <a:lvl8pPr lvl="7"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8pPr>
            <a:lvl9pPr lvl="8" rtl="0">
              <a:spcBef>
                <a:spcPts val="1600"/>
              </a:spcBef>
              <a:spcAft>
                <a:spcPts val="1600"/>
              </a:spcAft>
              <a:buClr>
                <a:schemeClr val="accent2"/>
              </a:buClr>
              <a:buSzPts val="1600"/>
              <a:buFont typeface="Squada One"/>
              <a:buNone/>
              <a:defRPr sz="1600">
                <a:solidFill>
                  <a:schemeClr val="accent2"/>
                </a:solidFill>
                <a:latin typeface="Squada One"/>
                <a:ea typeface="Squada One"/>
                <a:cs typeface="Squada One"/>
                <a:sym typeface="Squada One"/>
              </a:defRPr>
            </a:lvl9pPr>
          </a:lstStyle>
          <a:p>
            <a:endParaRPr/>
          </a:p>
        </p:txBody>
      </p:sp>
      <p:sp>
        <p:nvSpPr>
          <p:cNvPr id="342" name="Google Shape;342;p39"/>
          <p:cNvSpPr txBox="1">
            <a:spLocks noGrp="1"/>
          </p:cNvSpPr>
          <p:nvPr>
            <p:ph type="subTitle" idx="5"/>
          </p:nvPr>
        </p:nvSpPr>
        <p:spPr>
          <a:xfrm>
            <a:off x="4798042" y="3079150"/>
            <a:ext cx="2273100" cy="465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1pPr>
            <a:lvl2pPr lvl="1" algn="r" rtl="0">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2pPr>
            <a:lvl3pPr lvl="2" algn="r"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3pPr>
            <a:lvl4pPr lvl="3" algn="r"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4pPr>
            <a:lvl5pPr lvl="4" algn="r"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5pPr>
            <a:lvl6pPr lvl="5" algn="r"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6pPr>
            <a:lvl7pPr lvl="6" algn="r"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7pPr>
            <a:lvl8pPr lvl="7" algn="r"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8pPr>
            <a:lvl9pPr lvl="8" algn="r" rtl="0">
              <a:spcBef>
                <a:spcPts val="1600"/>
              </a:spcBef>
              <a:spcAft>
                <a:spcPts val="1600"/>
              </a:spcAft>
              <a:buClr>
                <a:schemeClr val="accent2"/>
              </a:buClr>
              <a:buSzPts val="1600"/>
              <a:buFont typeface="Squada One"/>
              <a:buNone/>
              <a:defRPr sz="1600">
                <a:solidFill>
                  <a:schemeClr val="accent2"/>
                </a:solidFill>
                <a:latin typeface="Squada One"/>
                <a:ea typeface="Squada One"/>
                <a:cs typeface="Squada One"/>
                <a:sym typeface="Squada One"/>
              </a:defRPr>
            </a:lvl9pPr>
          </a:lstStyle>
          <a:p>
            <a:endParaRPr/>
          </a:p>
        </p:txBody>
      </p:sp>
      <p:sp>
        <p:nvSpPr>
          <p:cNvPr id="343" name="Google Shape;343;p39"/>
          <p:cNvSpPr txBox="1">
            <a:spLocks noGrp="1"/>
          </p:cNvSpPr>
          <p:nvPr>
            <p:ph type="subTitle" idx="6"/>
          </p:nvPr>
        </p:nvSpPr>
        <p:spPr>
          <a:xfrm>
            <a:off x="4772499" y="1272083"/>
            <a:ext cx="2299200" cy="465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1pPr>
            <a:lvl2pPr lvl="1" algn="r" rtl="0">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2pPr>
            <a:lvl3pPr lvl="2" algn="r"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3pPr>
            <a:lvl4pPr lvl="3" algn="r"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4pPr>
            <a:lvl5pPr lvl="4" algn="r"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5pPr>
            <a:lvl6pPr lvl="5" algn="r"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6pPr>
            <a:lvl7pPr lvl="6" algn="r"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7pPr>
            <a:lvl8pPr lvl="7" algn="r"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8pPr>
            <a:lvl9pPr lvl="8" algn="r" rtl="0">
              <a:spcBef>
                <a:spcPts val="1600"/>
              </a:spcBef>
              <a:spcAft>
                <a:spcPts val="1600"/>
              </a:spcAft>
              <a:buClr>
                <a:schemeClr val="accent2"/>
              </a:buClr>
              <a:buSzPts val="1600"/>
              <a:buFont typeface="Squada One"/>
              <a:buNone/>
              <a:defRPr sz="1600">
                <a:solidFill>
                  <a:schemeClr val="accent2"/>
                </a:solidFill>
                <a:latin typeface="Squada One"/>
                <a:ea typeface="Squada One"/>
                <a:cs typeface="Squada One"/>
                <a:sym typeface="Squada 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chemeClr val="accent1"/>
            </a:gs>
            <a:gs pos="100000">
              <a:schemeClr val="accent2"/>
            </a:gs>
          </a:gsLst>
          <a:lin ang="5400012"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445025"/>
            <a:ext cx="8229600" cy="572700"/>
          </a:xfrm>
          <a:prstGeom prst="rect">
            <a:avLst/>
          </a:prstGeom>
          <a:noFill/>
          <a:ln>
            <a:noFill/>
          </a:ln>
        </p:spPr>
        <p:txBody>
          <a:bodyPr spcFirstLastPara="1" wrap="square" lIns="91425" tIns="91425" rIns="91425" bIns="91425" anchor="t" anchorCtr="0">
            <a:noAutofit/>
          </a:bodyPr>
          <a:lstStyle>
            <a:lvl1pPr lvl="0" algn="ctr">
              <a:spcBef>
                <a:spcPts val="0"/>
              </a:spcBef>
              <a:spcAft>
                <a:spcPts val="0"/>
              </a:spcAft>
              <a:buClr>
                <a:schemeClr val="lt1"/>
              </a:buClr>
              <a:buSzPts val="3000"/>
              <a:buFont typeface="Squada One"/>
              <a:buNone/>
              <a:defRPr sz="3000">
                <a:solidFill>
                  <a:schemeClr val="lt1"/>
                </a:solidFill>
                <a:latin typeface="Squada One"/>
                <a:ea typeface="Squada One"/>
                <a:cs typeface="Squada One"/>
                <a:sym typeface="Squada One"/>
              </a:defRPr>
            </a:lvl1pPr>
            <a:lvl2pPr lvl="1" algn="ctr">
              <a:spcBef>
                <a:spcPts val="0"/>
              </a:spcBef>
              <a:spcAft>
                <a:spcPts val="0"/>
              </a:spcAft>
              <a:buClr>
                <a:schemeClr val="lt1"/>
              </a:buClr>
              <a:buSzPts val="2800"/>
              <a:buNone/>
              <a:defRPr sz="2800">
                <a:solidFill>
                  <a:schemeClr val="lt1"/>
                </a:solidFill>
              </a:defRPr>
            </a:lvl2pPr>
            <a:lvl3pPr lvl="2" algn="ctr">
              <a:spcBef>
                <a:spcPts val="0"/>
              </a:spcBef>
              <a:spcAft>
                <a:spcPts val="0"/>
              </a:spcAft>
              <a:buClr>
                <a:schemeClr val="lt1"/>
              </a:buClr>
              <a:buSzPts val="2800"/>
              <a:buNone/>
              <a:defRPr sz="2800">
                <a:solidFill>
                  <a:schemeClr val="lt1"/>
                </a:solidFill>
              </a:defRPr>
            </a:lvl3pPr>
            <a:lvl4pPr lvl="3" algn="ctr">
              <a:spcBef>
                <a:spcPts val="0"/>
              </a:spcBef>
              <a:spcAft>
                <a:spcPts val="0"/>
              </a:spcAft>
              <a:buClr>
                <a:schemeClr val="lt1"/>
              </a:buClr>
              <a:buSzPts val="2800"/>
              <a:buNone/>
              <a:defRPr sz="2800">
                <a:solidFill>
                  <a:schemeClr val="lt1"/>
                </a:solidFill>
              </a:defRPr>
            </a:lvl4pPr>
            <a:lvl5pPr lvl="4" algn="ctr">
              <a:spcBef>
                <a:spcPts val="0"/>
              </a:spcBef>
              <a:spcAft>
                <a:spcPts val="0"/>
              </a:spcAft>
              <a:buClr>
                <a:schemeClr val="lt1"/>
              </a:buClr>
              <a:buSzPts val="2800"/>
              <a:buNone/>
              <a:defRPr sz="2800">
                <a:solidFill>
                  <a:schemeClr val="lt1"/>
                </a:solidFill>
              </a:defRPr>
            </a:lvl5pPr>
            <a:lvl6pPr lvl="5" algn="ctr">
              <a:spcBef>
                <a:spcPts val="0"/>
              </a:spcBef>
              <a:spcAft>
                <a:spcPts val="0"/>
              </a:spcAft>
              <a:buClr>
                <a:schemeClr val="lt1"/>
              </a:buClr>
              <a:buSzPts val="2800"/>
              <a:buNone/>
              <a:defRPr sz="2800">
                <a:solidFill>
                  <a:schemeClr val="lt1"/>
                </a:solidFill>
              </a:defRPr>
            </a:lvl6pPr>
            <a:lvl7pPr lvl="6" algn="ctr">
              <a:spcBef>
                <a:spcPts val="0"/>
              </a:spcBef>
              <a:spcAft>
                <a:spcPts val="0"/>
              </a:spcAft>
              <a:buClr>
                <a:schemeClr val="lt1"/>
              </a:buClr>
              <a:buSzPts val="2800"/>
              <a:buNone/>
              <a:defRPr sz="2800">
                <a:solidFill>
                  <a:schemeClr val="lt1"/>
                </a:solidFill>
              </a:defRPr>
            </a:lvl7pPr>
            <a:lvl8pPr lvl="7" algn="ctr">
              <a:spcBef>
                <a:spcPts val="0"/>
              </a:spcBef>
              <a:spcAft>
                <a:spcPts val="0"/>
              </a:spcAft>
              <a:buClr>
                <a:schemeClr val="lt1"/>
              </a:buClr>
              <a:buSzPts val="2800"/>
              <a:buNone/>
              <a:defRPr sz="2800">
                <a:solidFill>
                  <a:schemeClr val="lt1"/>
                </a:solidFill>
              </a:defRPr>
            </a:lvl8pPr>
            <a:lvl9pPr lvl="8" algn="ctr">
              <a:spcBef>
                <a:spcPts val="0"/>
              </a:spcBef>
              <a:spcAft>
                <a:spcPts val="0"/>
              </a:spcAft>
              <a:buClr>
                <a:schemeClr val="lt1"/>
              </a:buClr>
              <a:buSzPts val="2800"/>
              <a:buNone/>
              <a:defRPr sz="2800">
                <a:solidFill>
                  <a:schemeClr val="lt1"/>
                </a:solidFill>
              </a:defRPr>
            </a:lvl9pPr>
          </a:lstStyle>
          <a:p>
            <a:endParaRPr/>
          </a:p>
        </p:txBody>
      </p:sp>
      <p:sp>
        <p:nvSpPr>
          <p:cNvPr id="7" name="Google Shape;7;p1"/>
          <p:cNvSpPr txBox="1">
            <a:spLocks noGrp="1"/>
          </p:cNvSpPr>
          <p:nvPr>
            <p:ph type="body" idx="1"/>
          </p:nvPr>
        </p:nvSpPr>
        <p:spPr>
          <a:xfrm>
            <a:off x="457200" y="1152475"/>
            <a:ext cx="8229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lt1"/>
              </a:buClr>
              <a:buSzPts val="1800"/>
              <a:buFont typeface="Roboto Condensed Light"/>
              <a:buChar char="●"/>
              <a:defRPr sz="1800">
                <a:solidFill>
                  <a:schemeClr val="lt1"/>
                </a:solidFill>
                <a:latin typeface="Roboto Condensed Light"/>
                <a:ea typeface="Roboto Condensed Light"/>
                <a:cs typeface="Roboto Condensed Light"/>
                <a:sym typeface="Roboto Condensed Light"/>
              </a:defRPr>
            </a:lvl1pPr>
            <a:lvl2pPr marL="914400" lvl="1" indent="-317500">
              <a:lnSpc>
                <a:spcPct val="115000"/>
              </a:lnSpc>
              <a:spcBef>
                <a:spcPts val="1600"/>
              </a:spcBef>
              <a:spcAft>
                <a:spcPts val="0"/>
              </a:spcAft>
              <a:buClr>
                <a:schemeClr val="lt1"/>
              </a:buClr>
              <a:buSzPts val="1400"/>
              <a:buFont typeface="Roboto Condensed Light"/>
              <a:buChar char="○"/>
              <a:defRPr>
                <a:solidFill>
                  <a:schemeClr val="lt1"/>
                </a:solidFill>
                <a:latin typeface="Roboto Condensed Light"/>
                <a:ea typeface="Roboto Condensed Light"/>
                <a:cs typeface="Roboto Condensed Light"/>
                <a:sym typeface="Roboto Condensed Light"/>
              </a:defRPr>
            </a:lvl2pPr>
            <a:lvl3pPr marL="1371600" lvl="2" indent="-317500">
              <a:lnSpc>
                <a:spcPct val="115000"/>
              </a:lnSpc>
              <a:spcBef>
                <a:spcPts val="1600"/>
              </a:spcBef>
              <a:spcAft>
                <a:spcPts val="0"/>
              </a:spcAft>
              <a:buClr>
                <a:schemeClr val="lt1"/>
              </a:buClr>
              <a:buSzPts val="1400"/>
              <a:buFont typeface="Roboto Condensed Light"/>
              <a:buChar char="■"/>
              <a:defRPr>
                <a:solidFill>
                  <a:schemeClr val="lt1"/>
                </a:solidFill>
                <a:latin typeface="Roboto Condensed Light"/>
                <a:ea typeface="Roboto Condensed Light"/>
                <a:cs typeface="Roboto Condensed Light"/>
                <a:sym typeface="Roboto Condensed Light"/>
              </a:defRPr>
            </a:lvl3pPr>
            <a:lvl4pPr marL="1828800" lvl="3" indent="-317500">
              <a:lnSpc>
                <a:spcPct val="115000"/>
              </a:lnSpc>
              <a:spcBef>
                <a:spcPts val="1600"/>
              </a:spcBef>
              <a:spcAft>
                <a:spcPts val="0"/>
              </a:spcAft>
              <a:buClr>
                <a:schemeClr val="lt1"/>
              </a:buClr>
              <a:buSzPts val="1400"/>
              <a:buFont typeface="Roboto Condensed Light"/>
              <a:buChar char="●"/>
              <a:defRPr>
                <a:solidFill>
                  <a:schemeClr val="lt1"/>
                </a:solidFill>
                <a:latin typeface="Roboto Condensed Light"/>
                <a:ea typeface="Roboto Condensed Light"/>
                <a:cs typeface="Roboto Condensed Light"/>
                <a:sym typeface="Roboto Condensed Light"/>
              </a:defRPr>
            </a:lvl4pPr>
            <a:lvl5pPr marL="2286000" lvl="4" indent="-317500">
              <a:lnSpc>
                <a:spcPct val="115000"/>
              </a:lnSpc>
              <a:spcBef>
                <a:spcPts val="1600"/>
              </a:spcBef>
              <a:spcAft>
                <a:spcPts val="0"/>
              </a:spcAft>
              <a:buClr>
                <a:schemeClr val="lt1"/>
              </a:buClr>
              <a:buSzPts val="1400"/>
              <a:buFont typeface="Roboto Condensed Light"/>
              <a:buChar char="○"/>
              <a:defRPr>
                <a:solidFill>
                  <a:schemeClr val="lt1"/>
                </a:solidFill>
                <a:latin typeface="Roboto Condensed Light"/>
                <a:ea typeface="Roboto Condensed Light"/>
                <a:cs typeface="Roboto Condensed Light"/>
                <a:sym typeface="Roboto Condensed Light"/>
              </a:defRPr>
            </a:lvl5pPr>
            <a:lvl6pPr marL="2743200" lvl="5" indent="-317500">
              <a:lnSpc>
                <a:spcPct val="115000"/>
              </a:lnSpc>
              <a:spcBef>
                <a:spcPts val="1600"/>
              </a:spcBef>
              <a:spcAft>
                <a:spcPts val="0"/>
              </a:spcAft>
              <a:buClr>
                <a:schemeClr val="lt1"/>
              </a:buClr>
              <a:buSzPts val="1400"/>
              <a:buFont typeface="Roboto Condensed Light"/>
              <a:buChar char="■"/>
              <a:defRPr>
                <a:solidFill>
                  <a:schemeClr val="lt1"/>
                </a:solidFill>
                <a:latin typeface="Roboto Condensed Light"/>
                <a:ea typeface="Roboto Condensed Light"/>
                <a:cs typeface="Roboto Condensed Light"/>
                <a:sym typeface="Roboto Condensed Light"/>
              </a:defRPr>
            </a:lvl6pPr>
            <a:lvl7pPr marL="3200400" lvl="6" indent="-317500">
              <a:lnSpc>
                <a:spcPct val="115000"/>
              </a:lnSpc>
              <a:spcBef>
                <a:spcPts val="1600"/>
              </a:spcBef>
              <a:spcAft>
                <a:spcPts val="0"/>
              </a:spcAft>
              <a:buClr>
                <a:schemeClr val="lt1"/>
              </a:buClr>
              <a:buSzPts val="1400"/>
              <a:buFont typeface="Roboto Condensed Light"/>
              <a:buChar char="●"/>
              <a:defRPr>
                <a:solidFill>
                  <a:schemeClr val="lt1"/>
                </a:solidFill>
                <a:latin typeface="Roboto Condensed Light"/>
                <a:ea typeface="Roboto Condensed Light"/>
                <a:cs typeface="Roboto Condensed Light"/>
                <a:sym typeface="Roboto Condensed Light"/>
              </a:defRPr>
            </a:lvl7pPr>
            <a:lvl8pPr marL="3657600" lvl="7" indent="-317500">
              <a:lnSpc>
                <a:spcPct val="115000"/>
              </a:lnSpc>
              <a:spcBef>
                <a:spcPts val="1600"/>
              </a:spcBef>
              <a:spcAft>
                <a:spcPts val="0"/>
              </a:spcAft>
              <a:buClr>
                <a:schemeClr val="lt1"/>
              </a:buClr>
              <a:buSzPts val="1400"/>
              <a:buFont typeface="Roboto Condensed Light"/>
              <a:buChar char="○"/>
              <a:defRPr>
                <a:solidFill>
                  <a:schemeClr val="lt1"/>
                </a:solidFill>
                <a:latin typeface="Roboto Condensed Light"/>
                <a:ea typeface="Roboto Condensed Light"/>
                <a:cs typeface="Roboto Condensed Light"/>
                <a:sym typeface="Roboto Condensed Light"/>
              </a:defRPr>
            </a:lvl8pPr>
            <a:lvl9pPr marL="4114800" lvl="8" indent="-317500">
              <a:lnSpc>
                <a:spcPct val="115000"/>
              </a:lnSpc>
              <a:spcBef>
                <a:spcPts val="1600"/>
              </a:spcBef>
              <a:spcAft>
                <a:spcPts val="1600"/>
              </a:spcAft>
              <a:buClr>
                <a:schemeClr val="lt1"/>
              </a:buClr>
              <a:buSzPts val="1400"/>
              <a:buFont typeface="Roboto Condensed Light"/>
              <a:buChar char="■"/>
              <a:defRPr>
                <a:solidFill>
                  <a:schemeClr val="lt1"/>
                </a:solidFill>
                <a:latin typeface="Roboto Condensed Light"/>
                <a:ea typeface="Roboto Condensed Light"/>
                <a:cs typeface="Roboto Condensed Light"/>
                <a:sym typeface="Roboto Condensed Light"/>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7" r:id="rId1"/>
    <p:sldLayoutId id="2147483658" r:id="rId2"/>
    <p:sldLayoutId id="2147483659" r:id="rId3"/>
    <p:sldLayoutId id="2147483663" r:id="rId4"/>
    <p:sldLayoutId id="2147483666" r:id="rId5"/>
    <p:sldLayoutId id="2147483670" r:id="rId6"/>
    <p:sldLayoutId id="2147483671" r:id="rId7"/>
    <p:sldLayoutId id="2147483684" r:id="rId8"/>
    <p:sldLayoutId id="2147483685" r:id="rId9"/>
    <p:sldLayoutId id="2147483695" r:id="rId10"/>
    <p:sldLayoutId id="2147483696" r:id="rId11"/>
    <p:sldLayoutId id="2147483698" r:id="rId12"/>
    <p:sldLayoutId id="2147483703" r:id="rId13"/>
    <p:sldLayoutId id="2147483708" r:id="rId14"/>
    <p:sldLayoutId id="2147483709" r:id="rId15"/>
    <p:sldLayoutId id="2147483710"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63"/>
        <p:cNvGrpSpPr/>
        <p:nvPr/>
      </p:nvGrpSpPr>
      <p:grpSpPr>
        <a:xfrm>
          <a:off x="0" y="0"/>
          <a:ext cx="0" cy="0"/>
          <a:chOff x="0" y="0"/>
          <a:chExt cx="0" cy="0"/>
        </a:xfrm>
      </p:grpSpPr>
      <p:sp>
        <p:nvSpPr>
          <p:cNvPr id="864" name="Google Shape;864;p106"/>
          <p:cNvSpPr txBox="1">
            <a:spLocks noGrp="1"/>
          </p:cNvSpPr>
          <p:nvPr>
            <p:ph type="ctrTitle"/>
          </p:nvPr>
        </p:nvSpPr>
        <p:spPr>
          <a:xfrm flipH="1">
            <a:off x="105293" y="714895"/>
            <a:ext cx="6134794" cy="2576945"/>
          </a:xfrm>
          <a:prstGeom prst="rect">
            <a:avLst/>
          </a:prstGeom>
        </p:spPr>
        <p:txBody>
          <a:bodyPr spcFirstLastPara="1" wrap="square" lIns="91425" tIns="91425" rIns="91425" bIns="91425" anchor="b" anchorCtr="0">
            <a:noAutofit/>
          </a:bodyPr>
          <a:lstStyle/>
          <a:p>
            <a:pPr lvl="0">
              <a:buClr>
                <a:schemeClr val="dk1"/>
              </a:buClr>
              <a:buSzPts val="1100"/>
            </a:pPr>
            <a:r>
              <a:rPr lang="en-IN" dirty="0"/>
              <a:t>STREAMLINING LIFE SAFING CONNECTIONS THROUGH BLOOD DONATION</a:t>
            </a:r>
            <a:endParaRPr dirty="0"/>
          </a:p>
        </p:txBody>
      </p:sp>
      <p:sp>
        <p:nvSpPr>
          <p:cNvPr id="2" name="TextBox 1">
            <a:extLst>
              <a:ext uri="{FF2B5EF4-FFF2-40B4-BE49-F238E27FC236}">
                <a16:creationId xmlns:a16="http://schemas.microsoft.com/office/drawing/2014/main" id="{EAA73693-A1B9-253C-1D69-8AA3BD7DE7F5}"/>
              </a:ext>
            </a:extLst>
          </p:cNvPr>
          <p:cNvSpPr txBox="1"/>
          <p:nvPr/>
        </p:nvSpPr>
        <p:spPr>
          <a:xfrm>
            <a:off x="3674026" y="3701569"/>
            <a:ext cx="1795947" cy="369332"/>
          </a:xfrm>
          <a:prstGeom prst="rect">
            <a:avLst/>
          </a:prstGeom>
          <a:noFill/>
        </p:spPr>
        <p:txBody>
          <a:bodyPr wrap="square" rtlCol="0">
            <a:spAutoFit/>
          </a:bodyPr>
          <a:lstStyle/>
          <a:p>
            <a:r>
              <a:rPr lang="en-IN" sz="1800" dirty="0">
                <a:solidFill>
                  <a:schemeClr val="bg1"/>
                </a:solidFill>
                <a:latin typeface="Squada One" panose="020B0604020202020204" charset="0"/>
              </a:rPr>
              <a:t>- BY ARUNDATHI B</a:t>
            </a:r>
          </a:p>
        </p:txBody>
      </p:sp>
    </p:spTree>
    <p:extLst>
      <p:ext uri="{BB962C8B-B14F-4D97-AF65-F5344CB8AC3E}">
        <p14:creationId xmlns:p14="http://schemas.microsoft.com/office/powerpoint/2010/main" val="779669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864"/>
                                        </p:tgtEl>
                                        <p:attrNameLst>
                                          <p:attrName>style.visibility</p:attrName>
                                        </p:attrNameLst>
                                      </p:cBhvr>
                                      <p:to>
                                        <p:strVal val="visible"/>
                                      </p:to>
                                    </p:set>
                                    <p:anim calcmode="lin" valueType="num">
                                      <p:cBhvr additive="base">
                                        <p:cTn id="7" dur="1000"/>
                                        <p:tgtEl>
                                          <p:spTgt spid="86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59"/>
        <p:cNvGrpSpPr/>
        <p:nvPr/>
      </p:nvGrpSpPr>
      <p:grpSpPr>
        <a:xfrm>
          <a:off x="0" y="0"/>
          <a:ext cx="0" cy="0"/>
          <a:chOff x="0" y="0"/>
          <a:chExt cx="0" cy="0"/>
        </a:xfrm>
      </p:grpSpPr>
      <p:pic>
        <p:nvPicPr>
          <p:cNvPr id="6" name="Picture 5">
            <a:extLst>
              <a:ext uri="{FF2B5EF4-FFF2-40B4-BE49-F238E27FC236}">
                <a16:creationId xmlns:a16="http://schemas.microsoft.com/office/drawing/2014/main" id="{D0637C17-0CFE-5977-1ADD-5A1B37C5B719}"/>
              </a:ext>
            </a:extLst>
          </p:cNvPr>
          <p:cNvPicPr>
            <a:picLocks noChangeAspect="1"/>
          </p:cNvPicPr>
          <p:nvPr/>
        </p:nvPicPr>
        <p:blipFill>
          <a:blip r:embed="rId3"/>
          <a:stretch>
            <a:fillRect/>
          </a:stretch>
        </p:blipFill>
        <p:spPr>
          <a:xfrm>
            <a:off x="55367" y="283639"/>
            <a:ext cx="8912084" cy="4460157"/>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74"/>
        <p:cNvGrpSpPr/>
        <p:nvPr/>
      </p:nvGrpSpPr>
      <p:grpSpPr>
        <a:xfrm>
          <a:off x="0" y="0"/>
          <a:ext cx="0" cy="0"/>
          <a:chOff x="0" y="0"/>
          <a:chExt cx="0" cy="0"/>
        </a:xfrm>
      </p:grpSpPr>
      <p:pic>
        <p:nvPicPr>
          <p:cNvPr id="5" name="Picture 4">
            <a:extLst>
              <a:ext uri="{FF2B5EF4-FFF2-40B4-BE49-F238E27FC236}">
                <a16:creationId xmlns:a16="http://schemas.microsoft.com/office/drawing/2014/main" id="{B91F2665-59A8-DB93-0D9B-1858CED68505}"/>
              </a:ext>
            </a:extLst>
          </p:cNvPr>
          <p:cNvPicPr>
            <a:picLocks noChangeAspect="1"/>
          </p:cNvPicPr>
          <p:nvPr/>
        </p:nvPicPr>
        <p:blipFill>
          <a:blip r:embed="rId3"/>
          <a:stretch>
            <a:fillRect/>
          </a:stretch>
        </p:blipFill>
        <p:spPr>
          <a:xfrm>
            <a:off x="105375" y="312172"/>
            <a:ext cx="8933250" cy="441500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77"/>
        <p:cNvGrpSpPr/>
        <p:nvPr/>
      </p:nvGrpSpPr>
      <p:grpSpPr>
        <a:xfrm>
          <a:off x="0" y="0"/>
          <a:ext cx="0" cy="0"/>
          <a:chOff x="0" y="0"/>
          <a:chExt cx="0" cy="0"/>
        </a:xfrm>
      </p:grpSpPr>
      <p:pic>
        <p:nvPicPr>
          <p:cNvPr id="5" name="Picture 4">
            <a:extLst>
              <a:ext uri="{FF2B5EF4-FFF2-40B4-BE49-F238E27FC236}">
                <a16:creationId xmlns:a16="http://schemas.microsoft.com/office/drawing/2014/main" id="{E37A0FCA-0679-B1F9-14AA-568D083296BB}"/>
              </a:ext>
            </a:extLst>
          </p:cNvPr>
          <p:cNvPicPr>
            <a:picLocks noChangeAspect="1"/>
          </p:cNvPicPr>
          <p:nvPr/>
        </p:nvPicPr>
        <p:blipFill>
          <a:blip r:embed="rId3"/>
          <a:stretch>
            <a:fillRect/>
          </a:stretch>
        </p:blipFill>
        <p:spPr>
          <a:xfrm>
            <a:off x="153995" y="372937"/>
            <a:ext cx="8836009" cy="4397626"/>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20"/>
        <p:cNvGrpSpPr/>
        <p:nvPr/>
      </p:nvGrpSpPr>
      <p:grpSpPr>
        <a:xfrm>
          <a:off x="0" y="0"/>
          <a:ext cx="0" cy="0"/>
          <a:chOff x="0" y="0"/>
          <a:chExt cx="0" cy="0"/>
        </a:xfrm>
      </p:grpSpPr>
      <p:pic>
        <p:nvPicPr>
          <p:cNvPr id="3" name="Picture 2">
            <a:extLst>
              <a:ext uri="{FF2B5EF4-FFF2-40B4-BE49-F238E27FC236}">
                <a16:creationId xmlns:a16="http://schemas.microsoft.com/office/drawing/2014/main" id="{C6DBF8D1-95A2-65F6-A80C-D80C1E46EFD5}"/>
              </a:ext>
            </a:extLst>
          </p:cNvPr>
          <p:cNvPicPr>
            <a:picLocks noChangeAspect="1"/>
          </p:cNvPicPr>
          <p:nvPr/>
        </p:nvPicPr>
        <p:blipFill>
          <a:blip r:embed="rId3"/>
          <a:stretch>
            <a:fillRect/>
          </a:stretch>
        </p:blipFill>
        <p:spPr>
          <a:xfrm>
            <a:off x="104330" y="349213"/>
            <a:ext cx="8935339" cy="4445074"/>
          </a:xfrm>
          <a:prstGeom prst="rect">
            <a:avLst/>
          </a:prstGeom>
        </p:spPr>
      </p:pic>
    </p:spTree>
    <p:extLst>
      <p:ext uri="{BB962C8B-B14F-4D97-AF65-F5344CB8AC3E}">
        <p14:creationId xmlns:p14="http://schemas.microsoft.com/office/powerpoint/2010/main" val="13870055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20"/>
        <p:cNvGrpSpPr/>
        <p:nvPr/>
      </p:nvGrpSpPr>
      <p:grpSpPr>
        <a:xfrm>
          <a:off x="0" y="0"/>
          <a:ext cx="0" cy="0"/>
          <a:chOff x="0" y="0"/>
          <a:chExt cx="0" cy="0"/>
        </a:xfrm>
      </p:grpSpPr>
      <p:pic>
        <p:nvPicPr>
          <p:cNvPr id="5" name="Picture 4">
            <a:extLst>
              <a:ext uri="{FF2B5EF4-FFF2-40B4-BE49-F238E27FC236}">
                <a16:creationId xmlns:a16="http://schemas.microsoft.com/office/drawing/2014/main" id="{242C42C8-5E10-367D-B0EA-29D68E5FBD69}"/>
              </a:ext>
            </a:extLst>
          </p:cNvPr>
          <p:cNvPicPr>
            <a:picLocks noChangeAspect="1"/>
          </p:cNvPicPr>
          <p:nvPr/>
        </p:nvPicPr>
        <p:blipFill>
          <a:blip r:embed="rId3"/>
          <a:stretch>
            <a:fillRect/>
          </a:stretch>
        </p:blipFill>
        <p:spPr>
          <a:xfrm>
            <a:off x="122404" y="404224"/>
            <a:ext cx="8899191" cy="4429033"/>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62"/>
        <p:cNvGrpSpPr/>
        <p:nvPr/>
      </p:nvGrpSpPr>
      <p:grpSpPr>
        <a:xfrm>
          <a:off x="0" y="0"/>
          <a:ext cx="0" cy="0"/>
          <a:chOff x="0" y="0"/>
          <a:chExt cx="0" cy="0"/>
        </a:xfrm>
      </p:grpSpPr>
      <p:pic>
        <p:nvPicPr>
          <p:cNvPr id="3" name="Picture 2">
            <a:extLst>
              <a:ext uri="{FF2B5EF4-FFF2-40B4-BE49-F238E27FC236}">
                <a16:creationId xmlns:a16="http://schemas.microsoft.com/office/drawing/2014/main" id="{4E3C5318-90F8-18F3-806F-1961271C1F33}"/>
              </a:ext>
            </a:extLst>
          </p:cNvPr>
          <p:cNvPicPr>
            <a:picLocks noChangeAspect="1"/>
          </p:cNvPicPr>
          <p:nvPr/>
        </p:nvPicPr>
        <p:blipFill>
          <a:blip r:embed="rId3"/>
          <a:srcRect l="7152" r="14868" b="565"/>
          <a:stretch/>
        </p:blipFill>
        <p:spPr>
          <a:xfrm>
            <a:off x="111146" y="810371"/>
            <a:ext cx="8921707" cy="405772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69"/>
        <p:cNvGrpSpPr/>
        <p:nvPr/>
      </p:nvGrpSpPr>
      <p:grpSpPr>
        <a:xfrm>
          <a:off x="0" y="0"/>
          <a:ext cx="0" cy="0"/>
          <a:chOff x="0" y="0"/>
          <a:chExt cx="0" cy="0"/>
        </a:xfrm>
      </p:grpSpPr>
      <p:pic>
        <p:nvPicPr>
          <p:cNvPr id="3" name="Picture 2">
            <a:extLst>
              <a:ext uri="{FF2B5EF4-FFF2-40B4-BE49-F238E27FC236}">
                <a16:creationId xmlns:a16="http://schemas.microsoft.com/office/drawing/2014/main" id="{4D04102B-0366-144A-10C4-2984C8B77377}"/>
              </a:ext>
            </a:extLst>
          </p:cNvPr>
          <p:cNvPicPr>
            <a:picLocks noChangeAspect="1"/>
          </p:cNvPicPr>
          <p:nvPr/>
        </p:nvPicPr>
        <p:blipFill>
          <a:blip r:embed="rId3"/>
          <a:stretch>
            <a:fillRect/>
          </a:stretch>
        </p:blipFill>
        <p:spPr>
          <a:xfrm>
            <a:off x="471054" y="692159"/>
            <a:ext cx="7940550" cy="3957426"/>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863"/>
        <p:cNvGrpSpPr/>
        <p:nvPr/>
      </p:nvGrpSpPr>
      <p:grpSpPr>
        <a:xfrm>
          <a:off x="0" y="0"/>
          <a:ext cx="0" cy="0"/>
          <a:chOff x="0" y="0"/>
          <a:chExt cx="0" cy="0"/>
        </a:xfrm>
      </p:grpSpPr>
      <p:sp>
        <p:nvSpPr>
          <p:cNvPr id="864" name="Google Shape;864;p106"/>
          <p:cNvSpPr txBox="1">
            <a:spLocks noGrp="1"/>
          </p:cNvSpPr>
          <p:nvPr>
            <p:ph type="ctrTitle"/>
          </p:nvPr>
        </p:nvSpPr>
        <p:spPr>
          <a:xfrm flipH="1">
            <a:off x="358295" y="583772"/>
            <a:ext cx="8503071" cy="1748099"/>
          </a:xfrm>
          <a:prstGeom prst="rect">
            <a:avLst/>
          </a:prstGeom>
        </p:spPr>
        <p:txBody>
          <a:bodyPr spcFirstLastPara="1" wrap="square" lIns="91425" tIns="91425" rIns="91425" bIns="91425" anchor="b" anchorCtr="0">
            <a:noAutofit/>
          </a:bodyPr>
          <a:lstStyle/>
          <a:p>
            <a:pPr lvl="0">
              <a:buClr>
                <a:schemeClr val="dk1"/>
              </a:buClr>
              <a:buSzPts val="1100"/>
            </a:pPr>
            <a:r>
              <a:rPr lang="en-US" dirty="0"/>
              <a:t>GITHUB: FILE UPLOAD PROCEDURES AND ISSUE RESOLUTION</a:t>
            </a:r>
          </a:p>
        </p:txBody>
      </p:sp>
      <p:sp>
        <p:nvSpPr>
          <p:cNvPr id="865" name="Google Shape;865;p106"/>
          <p:cNvSpPr txBox="1">
            <a:spLocks noGrp="1"/>
          </p:cNvSpPr>
          <p:nvPr>
            <p:ph type="subTitle" idx="1"/>
          </p:nvPr>
        </p:nvSpPr>
        <p:spPr>
          <a:xfrm>
            <a:off x="237427" y="2673083"/>
            <a:ext cx="4977424" cy="2231422"/>
          </a:xfrm>
          <a:prstGeom prst="rect">
            <a:avLst/>
          </a:prstGeom>
        </p:spPr>
        <p:txBody>
          <a:bodyPr spcFirstLastPara="1" wrap="square" lIns="91425" tIns="91425" rIns="91425" bIns="91425" anchor="t" anchorCtr="0">
            <a:noAutofit/>
          </a:bodyPr>
          <a:lstStyle/>
          <a:p>
            <a:pPr marL="0" lvl="0" indent="0">
              <a:buClr>
                <a:schemeClr val="dk1"/>
              </a:buClr>
              <a:buSzPts val="1100"/>
            </a:pPr>
            <a:r>
              <a:rPr lang="en-US" dirty="0"/>
              <a:t>The development team successfully created a fully functional website, while the documentation team meticulously recorded the entire process. Each team member worked on their respective tasks in separate branches on GitHub, and the final integration was carried out by the project manager through branch merging. Once the files were downloaded and tested by various team members, several issues arose that needed attention. These ranged from code conflicts to functionality bugs. The development team promptly addressed these concerns, implementing fixes to ensure seamless performance across the project.</a:t>
            </a:r>
            <a:endParaRPr dirty="0"/>
          </a:p>
        </p:txBody>
      </p:sp>
      <p:cxnSp>
        <p:nvCxnSpPr>
          <p:cNvPr id="871" name="Google Shape;871;p106"/>
          <p:cNvCxnSpPr>
            <a:cxnSpLocks/>
          </p:cNvCxnSpPr>
          <p:nvPr/>
        </p:nvCxnSpPr>
        <p:spPr>
          <a:xfrm>
            <a:off x="358296" y="2331871"/>
            <a:ext cx="5122562" cy="0"/>
          </a:xfrm>
          <a:prstGeom prst="straightConnector1">
            <a:avLst/>
          </a:prstGeom>
          <a:noFill/>
          <a:ln w="19050" cap="flat" cmpd="sng">
            <a:solidFill>
              <a:schemeClr val="lt1"/>
            </a:solidFill>
            <a:prstDash val="solid"/>
            <a:round/>
            <a:headEnd type="none" w="med" len="med"/>
            <a:tailEnd type="none" w="med" len="med"/>
          </a:ln>
        </p:spPr>
      </p:cxnSp>
    </p:spTree>
    <p:extLst>
      <p:ext uri="{BB962C8B-B14F-4D97-AF65-F5344CB8AC3E}">
        <p14:creationId xmlns:p14="http://schemas.microsoft.com/office/powerpoint/2010/main" val="3588458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864"/>
                                        </p:tgtEl>
                                        <p:attrNameLst>
                                          <p:attrName>style.visibility</p:attrName>
                                        </p:attrNameLst>
                                      </p:cBhvr>
                                      <p:to>
                                        <p:strVal val="visible"/>
                                      </p:to>
                                    </p:set>
                                    <p:anim calcmode="lin" valueType="num">
                                      <p:cBhvr additive="base">
                                        <p:cTn id="7" dur="1000"/>
                                        <p:tgtEl>
                                          <p:spTgt spid="864"/>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65"/>
                                        </p:tgtEl>
                                        <p:attrNameLst>
                                          <p:attrName>style.visibility</p:attrName>
                                        </p:attrNameLst>
                                      </p:cBhvr>
                                      <p:to>
                                        <p:strVal val="visible"/>
                                      </p:to>
                                    </p:set>
                                    <p:animEffect transition="in" filter="fade">
                                      <p:cBhvr>
                                        <p:cTn id="12" dur="1000"/>
                                        <p:tgtEl>
                                          <p:spTgt spid="8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084"/>
        <p:cNvGrpSpPr/>
        <p:nvPr/>
      </p:nvGrpSpPr>
      <p:grpSpPr>
        <a:xfrm>
          <a:off x="0" y="0"/>
          <a:ext cx="0" cy="0"/>
          <a:chOff x="0" y="0"/>
          <a:chExt cx="0" cy="0"/>
        </a:xfrm>
      </p:grpSpPr>
      <p:sp>
        <p:nvSpPr>
          <p:cNvPr id="2086" name="Google Shape;2086;p159"/>
          <p:cNvSpPr txBox="1">
            <a:spLocks noGrp="1"/>
          </p:cNvSpPr>
          <p:nvPr>
            <p:ph type="ctrTitle"/>
          </p:nvPr>
        </p:nvSpPr>
        <p:spPr>
          <a:xfrm flipH="1">
            <a:off x="500243" y="1304271"/>
            <a:ext cx="8064000" cy="670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sz="8800" dirty="0"/>
              <a:t>THANK YOU !</a:t>
            </a:r>
            <a:endParaRPr sz="88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76"/>
        <p:cNvGrpSpPr/>
        <p:nvPr/>
      </p:nvGrpSpPr>
      <p:grpSpPr>
        <a:xfrm>
          <a:off x="0" y="0"/>
          <a:ext cx="0" cy="0"/>
          <a:chOff x="0" y="0"/>
          <a:chExt cx="0" cy="0"/>
        </a:xfrm>
      </p:grpSpPr>
      <p:sp>
        <p:nvSpPr>
          <p:cNvPr id="777" name="Google Shape;777;p96"/>
          <p:cNvSpPr txBox="1">
            <a:spLocks noGrp="1"/>
          </p:cNvSpPr>
          <p:nvPr>
            <p:ph type="ctrTitle" idx="4"/>
          </p:nvPr>
        </p:nvSpPr>
        <p:spPr>
          <a:xfrm>
            <a:off x="4824357" y="2828261"/>
            <a:ext cx="26292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Clr>
                <a:schemeClr val="dk1"/>
              </a:buClr>
              <a:buSzPts val="1100"/>
              <a:buFont typeface="Arial"/>
              <a:buNone/>
            </a:pPr>
            <a:r>
              <a:rPr lang="en" sz="2500" dirty="0"/>
              <a:t>PROJECT DEMO</a:t>
            </a:r>
            <a:endParaRPr sz="2500" dirty="0"/>
          </a:p>
        </p:txBody>
      </p:sp>
      <p:sp>
        <p:nvSpPr>
          <p:cNvPr id="779" name="Google Shape;779;p96"/>
          <p:cNvSpPr txBox="1">
            <a:spLocks noGrp="1"/>
          </p:cNvSpPr>
          <p:nvPr>
            <p:ph type="ctrTitle"/>
          </p:nvPr>
        </p:nvSpPr>
        <p:spPr>
          <a:xfrm>
            <a:off x="1761157" y="2825985"/>
            <a:ext cx="2629200" cy="94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Clr>
                <a:schemeClr val="dk1"/>
              </a:buClr>
              <a:buSzPts val="1100"/>
              <a:buFont typeface="Arial"/>
              <a:buNone/>
            </a:pPr>
            <a:r>
              <a:rPr lang="en-IN" sz="2500" dirty="0"/>
              <a:t>COLLABORATORS AND THEIR ROLES</a:t>
            </a:r>
            <a:endParaRPr sz="2500" dirty="0"/>
          </a:p>
        </p:txBody>
      </p:sp>
      <p:sp>
        <p:nvSpPr>
          <p:cNvPr id="785" name="Google Shape;785;p96"/>
          <p:cNvSpPr txBox="1">
            <a:spLocks noGrp="1"/>
          </p:cNvSpPr>
          <p:nvPr>
            <p:ph type="ctrTitle" idx="8"/>
          </p:nvPr>
        </p:nvSpPr>
        <p:spPr>
          <a:xfrm>
            <a:off x="994817" y="324308"/>
            <a:ext cx="68994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TABLE OF CONTENTS</a:t>
            </a:r>
            <a:endParaRPr/>
          </a:p>
        </p:txBody>
      </p:sp>
      <p:sp>
        <p:nvSpPr>
          <p:cNvPr id="786" name="Google Shape;786;p96"/>
          <p:cNvSpPr txBox="1">
            <a:spLocks noGrp="1"/>
          </p:cNvSpPr>
          <p:nvPr>
            <p:ph type="title" idx="9"/>
          </p:nvPr>
        </p:nvSpPr>
        <p:spPr>
          <a:xfrm>
            <a:off x="2128156" y="1555631"/>
            <a:ext cx="1895203" cy="577794"/>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0000" dirty="0"/>
              <a:t>01</a:t>
            </a:r>
            <a:endParaRPr sz="10000" dirty="0"/>
          </a:p>
        </p:txBody>
      </p:sp>
      <p:sp>
        <p:nvSpPr>
          <p:cNvPr id="788" name="Google Shape;788;p96"/>
          <p:cNvSpPr txBox="1">
            <a:spLocks noGrp="1"/>
          </p:cNvSpPr>
          <p:nvPr>
            <p:ph type="title" idx="14"/>
          </p:nvPr>
        </p:nvSpPr>
        <p:spPr>
          <a:xfrm>
            <a:off x="5262057" y="1555631"/>
            <a:ext cx="17538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0000" dirty="0"/>
              <a:t>02</a:t>
            </a:r>
            <a:endParaRPr sz="10000" dirty="0"/>
          </a:p>
        </p:txBody>
      </p:sp>
      <p:cxnSp>
        <p:nvCxnSpPr>
          <p:cNvPr id="790" name="Google Shape;790;p96"/>
          <p:cNvCxnSpPr>
            <a:cxnSpLocks/>
          </p:cNvCxnSpPr>
          <p:nvPr/>
        </p:nvCxnSpPr>
        <p:spPr>
          <a:xfrm>
            <a:off x="1761157" y="2662769"/>
            <a:ext cx="5482124" cy="0"/>
          </a:xfrm>
          <a:prstGeom prst="straightConnector1">
            <a:avLst/>
          </a:prstGeom>
          <a:noFill/>
          <a:ln w="19050" cap="flat" cmpd="sng">
            <a:solidFill>
              <a:schemeClr val="lt1"/>
            </a:solidFill>
            <a:prstDash val="solid"/>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785"/>
                                        </p:tgtEl>
                                        <p:attrNameLst>
                                          <p:attrName>style.visibility</p:attrName>
                                        </p:attrNameLst>
                                      </p:cBhvr>
                                      <p:to>
                                        <p:strVal val="visible"/>
                                      </p:to>
                                    </p:set>
                                    <p:anim calcmode="lin" valueType="num">
                                      <p:cBhvr additive="base">
                                        <p:cTn id="7" dur="1000"/>
                                        <p:tgtEl>
                                          <p:spTgt spid="785"/>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79"/>
                                        </p:tgtEl>
                                        <p:attrNameLst>
                                          <p:attrName>style.visibility</p:attrName>
                                        </p:attrNameLst>
                                      </p:cBhvr>
                                      <p:to>
                                        <p:strVal val="visible"/>
                                      </p:to>
                                    </p:set>
                                    <p:animEffect transition="in" filter="fade">
                                      <p:cBhvr>
                                        <p:cTn id="12" dur="1000"/>
                                        <p:tgtEl>
                                          <p:spTgt spid="779"/>
                                        </p:tgtEl>
                                      </p:cBhvr>
                                    </p:animEffect>
                                  </p:childTnLst>
                                </p:cTn>
                              </p:par>
                              <p:par>
                                <p:cTn id="13" presetID="10" presetClass="entr" presetSubtype="0" fill="hold" nodeType="withEffect">
                                  <p:stCondLst>
                                    <p:cond delay="0"/>
                                  </p:stCondLst>
                                  <p:childTnLst>
                                    <p:set>
                                      <p:cBhvr>
                                        <p:cTn id="14" dur="1" fill="hold">
                                          <p:stCondLst>
                                            <p:cond delay="0"/>
                                          </p:stCondLst>
                                        </p:cTn>
                                        <p:tgtEl>
                                          <p:spTgt spid="786"/>
                                        </p:tgtEl>
                                        <p:attrNameLst>
                                          <p:attrName>style.visibility</p:attrName>
                                        </p:attrNameLst>
                                      </p:cBhvr>
                                      <p:to>
                                        <p:strVal val="visible"/>
                                      </p:to>
                                    </p:set>
                                    <p:animEffect transition="in" filter="fade">
                                      <p:cBhvr>
                                        <p:cTn id="15" dur="1000"/>
                                        <p:tgtEl>
                                          <p:spTgt spid="786"/>
                                        </p:tgtEl>
                                      </p:cBhvr>
                                    </p:animEffect>
                                  </p:childTnLst>
                                </p:cTn>
                              </p:par>
                              <p:par>
                                <p:cTn id="16" presetID="10" presetClass="entr" presetSubtype="0" fill="hold" nodeType="withEffect">
                                  <p:stCondLst>
                                    <p:cond delay="0"/>
                                  </p:stCondLst>
                                  <p:childTnLst>
                                    <p:set>
                                      <p:cBhvr>
                                        <p:cTn id="17" dur="1" fill="hold">
                                          <p:stCondLst>
                                            <p:cond delay="0"/>
                                          </p:stCondLst>
                                        </p:cTn>
                                        <p:tgtEl>
                                          <p:spTgt spid="788"/>
                                        </p:tgtEl>
                                        <p:attrNameLst>
                                          <p:attrName>style.visibility</p:attrName>
                                        </p:attrNameLst>
                                      </p:cBhvr>
                                      <p:to>
                                        <p:strVal val="visible"/>
                                      </p:to>
                                    </p:set>
                                    <p:animEffect transition="in" filter="fade">
                                      <p:cBhvr>
                                        <p:cTn id="18" dur="1000"/>
                                        <p:tgtEl>
                                          <p:spTgt spid="788"/>
                                        </p:tgtEl>
                                      </p:cBhvr>
                                    </p:animEffect>
                                  </p:childTnLst>
                                </p:cTn>
                              </p:par>
                              <p:par>
                                <p:cTn id="19" presetID="10" presetClass="entr" presetSubtype="0" fill="hold" nodeType="withEffect">
                                  <p:stCondLst>
                                    <p:cond delay="0"/>
                                  </p:stCondLst>
                                  <p:childTnLst>
                                    <p:set>
                                      <p:cBhvr>
                                        <p:cTn id="20" dur="1" fill="hold">
                                          <p:stCondLst>
                                            <p:cond delay="0"/>
                                          </p:stCondLst>
                                        </p:cTn>
                                        <p:tgtEl>
                                          <p:spTgt spid="777"/>
                                        </p:tgtEl>
                                        <p:attrNameLst>
                                          <p:attrName>style.visibility</p:attrName>
                                        </p:attrNameLst>
                                      </p:cBhvr>
                                      <p:to>
                                        <p:strVal val="visible"/>
                                      </p:to>
                                    </p:set>
                                    <p:animEffect transition="in" filter="fade">
                                      <p:cBhvr>
                                        <p:cTn id="21" dur="1000"/>
                                        <p:tgtEl>
                                          <p:spTgt spid="7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31"/>
        <p:cNvGrpSpPr/>
        <p:nvPr/>
      </p:nvGrpSpPr>
      <p:grpSpPr>
        <a:xfrm>
          <a:off x="0" y="0"/>
          <a:ext cx="0" cy="0"/>
          <a:chOff x="0" y="0"/>
          <a:chExt cx="0" cy="0"/>
        </a:xfrm>
      </p:grpSpPr>
      <p:sp>
        <p:nvSpPr>
          <p:cNvPr id="833" name="Google Shape;833;p101"/>
          <p:cNvSpPr txBox="1">
            <a:spLocks noGrp="1"/>
          </p:cNvSpPr>
          <p:nvPr>
            <p:ph type="ctrTitle"/>
          </p:nvPr>
        </p:nvSpPr>
        <p:spPr>
          <a:xfrm>
            <a:off x="2422500" y="2348625"/>
            <a:ext cx="4299000" cy="664200"/>
          </a:xfrm>
          <a:prstGeom prst="rect">
            <a:avLst/>
          </a:prstGeom>
        </p:spPr>
        <p:txBody>
          <a:bodyPr spcFirstLastPara="1" wrap="square" lIns="91425" tIns="91425" rIns="91425" bIns="91425" anchor="t" anchorCtr="0">
            <a:noAutofit/>
          </a:bodyPr>
          <a:lstStyle/>
          <a:p>
            <a:pPr lvl="0">
              <a:buClr>
                <a:schemeClr val="dk1"/>
              </a:buClr>
              <a:buSzPts val="1100"/>
            </a:pPr>
            <a:r>
              <a:rPr lang="en-IN" dirty="0"/>
              <a:t>COLLABORATORS AND THEIR ROLES</a:t>
            </a:r>
            <a:br>
              <a:rPr lang="en-IN" dirty="0"/>
            </a:br>
            <a:endParaRPr dirty="0"/>
          </a:p>
        </p:txBody>
      </p:sp>
      <p:sp>
        <p:nvSpPr>
          <p:cNvPr id="834" name="Google Shape;834;p101"/>
          <p:cNvSpPr txBox="1">
            <a:spLocks noGrp="1"/>
          </p:cNvSpPr>
          <p:nvPr>
            <p:ph type="title" idx="2"/>
          </p:nvPr>
        </p:nvSpPr>
        <p:spPr>
          <a:xfrm>
            <a:off x="2422500" y="1296000"/>
            <a:ext cx="4299000" cy="1098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t>01</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34"/>
                                        </p:tgtEl>
                                        <p:attrNameLst>
                                          <p:attrName>style.visibility</p:attrName>
                                        </p:attrNameLst>
                                      </p:cBhvr>
                                      <p:to>
                                        <p:strVal val="visible"/>
                                      </p:to>
                                    </p:set>
                                    <p:animEffect transition="in" filter="fade">
                                      <p:cBhvr>
                                        <p:cTn id="7" dur="1000"/>
                                        <p:tgtEl>
                                          <p:spTgt spid="83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33"/>
                                        </p:tgtEl>
                                        <p:attrNameLst>
                                          <p:attrName>style.visibility</p:attrName>
                                        </p:attrNameLst>
                                      </p:cBhvr>
                                      <p:to>
                                        <p:strVal val="visible"/>
                                      </p:to>
                                    </p:set>
                                    <p:animEffect transition="in" filter="fade">
                                      <p:cBhvr>
                                        <p:cTn id="12" dur="1000"/>
                                        <p:tgtEl>
                                          <p:spTgt spid="8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07"/>
        <p:cNvGrpSpPr/>
        <p:nvPr/>
      </p:nvGrpSpPr>
      <p:grpSpPr>
        <a:xfrm>
          <a:off x="0" y="0"/>
          <a:ext cx="0" cy="0"/>
          <a:chOff x="0" y="0"/>
          <a:chExt cx="0" cy="0"/>
        </a:xfrm>
      </p:grpSpPr>
      <p:grpSp>
        <p:nvGrpSpPr>
          <p:cNvPr id="908" name="Google Shape;908;p109"/>
          <p:cNvGrpSpPr/>
          <p:nvPr/>
        </p:nvGrpSpPr>
        <p:grpSpPr>
          <a:xfrm>
            <a:off x="2137119" y="1878652"/>
            <a:ext cx="338842" cy="336332"/>
            <a:chOff x="-56012425" y="1903275"/>
            <a:chExt cx="320600" cy="318225"/>
          </a:xfrm>
        </p:grpSpPr>
        <p:sp>
          <p:nvSpPr>
            <p:cNvPr id="909" name="Google Shape;909;p109"/>
            <p:cNvSpPr/>
            <p:nvPr/>
          </p:nvSpPr>
          <p:spPr>
            <a:xfrm>
              <a:off x="-55897425" y="2015125"/>
              <a:ext cx="17350" cy="18150"/>
            </a:xfrm>
            <a:custGeom>
              <a:avLst/>
              <a:gdLst/>
              <a:ahLst/>
              <a:cxnLst/>
              <a:rect l="l" t="t" r="r" b="b"/>
              <a:pathLst>
                <a:path w="694" h="726" extrusionOk="0">
                  <a:moveTo>
                    <a:pt x="347" y="1"/>
                  </a:moveTo>
                  <a:cubicBezTo>
                    <a:pt x="158" y="1"/>
                    <a:pt x="1" y="158"/>
                    <a:pt x="1" y="379"/>
                  </a:cubicBezTo>
                  <a:cubicBezTo>
                    <a:pt x="1" y="568"/>
                    <a:pt x="158" y="725"/>
                    <a:pt x="347" y="725"/>
                  </a:cubicBezTo>
                  <a:cubicBezTo>
                    <a:pt x="536" y="725"/>
                    <a:pt x="694" y="568"/>
                    <a:pt x="694" y="379"/>
                  </a:cubicBezTo>
                  <a:cubicBezTo>
                    <a:pt x="694" y="158"/>
                    <a:pt x="536" y="1"/>
                    <a:pt x="3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10" name="Google Shape;910;p109"/>
            <p:cNvSpPr/>
            <p:nvPr/>
          </p:nvSpPr>
          <p:spPr>
            <a:xfrm>
              <a:off x="-56012425" y="1903275"/>
              <a:ext cx="320600" cy="318225"/>
            </a:xfrm>
            <a:custGeom>
              <a:avLst/>
              <a:gdLst/>
              <a:ahLst/>
              <a:cxnLst/>
              <a:rect l="l" t="t" r="r" b="b"/>
              <a:pathLst>
                <a:path w="12824" h="12729" extrusionOk="0">
                  <a:moveTo>
                    <a:pt x="5262" y="946"/>
                  </a:moveTo>
                  <a:lnTo>
                    <a:pt x="5262" y="946"/>
                  </a:lnTo>
                  <a:cubicBezTo>
                    <a:pt x="5010" y="1923"/>
                    <a:pt x="4254" y="2679"/>
                    <a:pt x="3277" y="2899"/>
                  </a:cubicBezTo>
                  <a:cubicBezTo>
                    <a:pt x="3592" y="2017"/>
                    <a:pt x="4348" y="1293"/>
                    <a:pt x="5262" y="946"/>
                  </a:cubicBezTo>
                  <a:close/>
                  <a:moveTo>
                    <a:pt x="2301" y="5231"/>
                  </a:moveTo>
                  <a:lnTo>
                    <a:pt x="2301" y="6333"/>
                  </a:lnTo>
                  <a:lnTo>
                    <a:pt x="2301" y="6680"/>
                  </a:lnTo>
                  <a:cubicBezTo>
                    <a:pt x="1891" y="6680"/>
                    <a:pt x="1545" y="6365"/>
                    <a:pt x="1545" y="5955"/>
                  </a:cubicBezTo>
                  <a:cubicBezTo>
                    <a:pt x="1545" y="5514"/>
                    <a:pt x="1891" y="5231"/>
                    <a:pt x="2301" y="5231"/>
                  </a:cubicBezTo>
                  <a:close/>
                  <a:moveTo>
                    <a:pt x="10555" y="5231"/>
                  </a:moveTo>
                  <a:cubicBezTo>
                    <a:pt x="10965" y="5231"/>
                    <a:pt x="11311" y="5546"/>
                    <a:pt x="11311" y="5987"/>
                  </a:cubicBezTo>
                  <a:cubicBezTo>
                    <a:pt x="11311" y="6365"/>
                    <a:pt x="10965" y="6743"/>
                    <a:pt x="10555" y="6743"/>
                  </a:cubicBezTo>
                  <a:lnTo>
                    <a:pt x="10555" y="5231"/>
                  </a:lnTo>
                  <a:close/>
                  <a:moveTo>
                    <a:pt x="1103" y="6837"/>
                  </a:moveTo>
                  <a:cubicBezTo>
                    <a:pt x="1387" y="7216"/>
                    <a:pt x="1828" y="7436"/>
                    <a:pt x="2301" y="7436"/>
                  </a:cubicBezTo>
                  <a:cubicBezTo>
                    <a:pt x="2301" y="7877"/>
                    <a:pt x="1986" y="8192"/>
                    <a:pt x="1545" y="8192"/>
                  </a:cubicBezTo>
                  <a:cubicBezTo>
                    <a:pt x="1166" y="8192"/>
                    <a:pt x="788" y="7877"/>
                    <a:pt x="788" y="7436"/>
                  </a:cubicBezTo>
                  <a:cubicBezTo>
                    <a:pt x="788" y="7216"/>
                    <a:pt x="914" y="6963"/>
                    <a:pt x="1103" y="6837"/>
                  </a:cubicBezTo>
                  <a:close/>
                  <a:moveTo>
                    <a:pt x="11752" y="6837"/>
                  </a:moveTo>
                  <a:cubicBezTo>
                    <a:pt x="11941" y="6995"/>
                    <a:pt x="12067" y="7216"/>
                    <a:pt x="12067" y="7436"/>
                  </a:cubicBezTo>
                  <a:cubicBezTo>
                    <a:pt x="12067" y="7877"/>
                    <a:pt x="11721" y="8192"/>
                    <a:pt x="11311" y="8192"/>
                  </a:cubicBezTo>
                  <a:cubicBezTo>
                    <a:pt x="10933" y="8192"/>
                    <a:pt x="10555" y="7877"/>
                    <a:pt x="10555" y="7436"/>
                  </a:cubicBezTo>
                  <a:cubicBezTo>
                    <a:pt x="11028" y="7436"/>
                    <a:pt x="11469" y="7216"/>
                    <a:pt x="11752" y="6837"/>
                  </a:cubicBezTo>
                  <a:close/>
                  <a:moveTo>
                    <a:pt x="5325" y="2490"/>
                  </a:moveTo>
                  <a:lnTo>
                    <a:pt x="5325" y="2647"/>
                  </a:lnTo>
                  <a:cubicBezTo>
                    <a:pt x="5325" y="3529"/>
                    <a:pt x="5955" y="4286"/>
                    <a:pt x="6837" y="4443"/>
                  </a:cubicBezTo>
                  <a:lnTo>
                    <a:pt x="6837" y="7405"/>
                  </a:lnTo>
                  <a:cubicBezTo>
                    <a:pt x="6711" y="7436"/>
                    <a:pt x="6585" y="7468"/>
                    <a:pt x="6491" y="7468"/>
                  </a:cubicBezTo>
                  <a:cubicBezTo>
                    <a:pt x="6176" y="7468"/>
                    <a:pt x="5892" y="7373"/>
                    <a:pt x="5703" y="7153"/>
                  </a:cubicBezTo>
                  <a:cubicBezTo>
                    <a:pt x="5624" y="7074"/>
                    <a:pt x="5522" y="7034"/>
                    <a:pt x="5424" y="7034"/>
                  </a:cubicBezTo>
                  <a:cubicBezTo>
                    <a:pt x="5325" y="7034"/>
                    <a:pt x="5231" y="7074"/>
                    <a:pt x="5168" y="7153"/>
                  </a:cubicBezTo>
                  <a:cubicBezTo>
                    <a:pt x="5010" y="7310"/>
                    <a:pt x="5010" y="7562"/>
                    <a:pt x="5168" y="7688"/>
                  </a:cubicBezTo>
                  <a:cubicBezTo>
                    <a:pt x="5514" y="8035"/>
                    <a:pt x="6018" y="8224"/>
                    <a:pt x="6491" y="8224"/>
                  </a:cubicBezTo>
                  <a:cubicBezTo>
                    <a:pt x="6585" y="8224"/>
                    <a:pt x="6711" y="8224"/>
                    <a:pt x="6837" y="8192"/>
                  </a:cubicBezTo>
                  <a:lnTo>
                    <a:pt x="6837" y="9326"/>
                  </a:lnTo>
                  <a:lnTo>
                    <a:pt x="6837" y="9673"/>
                  </a:lnTo>
                  <a:cubicBezTo>
                    <a:pt x="6711" y="9673"/>
                    <a:pt x="6554" y="9736"/>
                    <a:pt x="6428" y="9736"/>
                  </a:cubicBezTo>
                  <a:cubicBezTo>
                    <a:pt x="4569" y="9673"/>
                    <a:pt x="3057" y="8192"/>
                    <a:pt x="3057" y="6333"/>
                  </a:cubicBezTo>
                  <a:cubicBezTo>
                    <a:pt x="3057" y="3908"/>
                    <a:pt x="3057" y="3971"/>
                    <a:pt x="3088" y="3687"/>
                  </a:cubicBezTo>
                  <a:cubicBezTo>
                    <a:pt x="3939" y="3592"/>
                    <a:pt x="4790" y="3151"/>
                    <a:pt x="5325" y="2490"/>
                  </a:cubicBezTo>
                  <a:close/>
                  <a:moveTo>
                    <a:pt x="6459" y="694"/>
                  </a:moveTo>
                  <a:cubicBezTo>
                    <a:pt x="8287" y="757"/>
                    <a:pt x="9830" y="2238"/>
                    <a:pt x="9830" y="4097"/>
                  </a:cubicBezTo>
                  <a:lnTo>
                    <a:pt x="9830" y="11941"/>
                  </a:lnTo>
                  <a:cubicBezTo>
                    <a:pt x="8570" y="11721"/>
                    <a:pt x="7562" y="10618"/>
                    <a:pt x="7562" y="9295"/>
                  </a:cubicBezTo>
                  <a:lnTo>
                    <a:pt x="7562" y="4065"/>
                  </a:lnTo>
                  <a:cubicBezTo>
                    <a:pt x="7562" y="3845"/>
                    <a:pt x="7404" y="3687"/>
                    <a:pt x="7215" y="3687"/>
                  </a:cubicBezTo>
                  <a:cubicBezTo>
                    <a:pt x="6585" y="3687"/>
                    <a:pt x="6113" y="3183"/>
                    <a:pt x="6113" y="2584"/>
                  </a:cubicBezTo>
                  <a:lnTo>
                    <a:pt x="6113" y="757"/>
                  </a:lnTo>
                  <a:cubicBezTo>
                    <a:pt x="6239" y="757"/>
                    <a:pt x="6365" y="694"/>
                    <a:pt x="6459" y="694"/>
                  </a:cubicBezTo>
                  <a:close/>
                  <a:moveTo>
                    <a:pt x="3057" y="8665"/>
                  </a:moveTo>
                  <a:cubicBezTo>
                    <a:pt x="3781" y="9704"/>
                    <a:pt x="5010" y="10429"/>
                    <a:pt x="6428" y="10429"/>
                  </a:cubicBezTo>
                  <a:cubicBezTo>
                    <a:pt x="6617" y="10429"/>
                    <a:pt x="6774" y="10429"/>
                    <a:pt x="6995" y="10398"/>
                  </a:cubicBezTo>
                  <a:cubicBezTo>
                    <a:pt x="7184" y="11028"/>
                    <a:pt x="7562" y="11563"/>
                    <a:pt x="8098" y="11973"/>
                  </a:cubicBezTo>
                  <a:lnTo>
                    <a:pt x="3057" y="11973"/>
                  </a:lnTo>
                  <a:lnTo>
                    <a:pt x="3057" y="8665"/>
                  </a:lnTo>
                  <a:close/>
                  <a:moveTo>
                    <a:pt x="6396" y="1"/>
                  </a:moveTo>
                  <a:cubicBezTo>
                    <a:pt x="4096" y="1"/>
                    <a:pt x="2269" y="1860"/>
                    <a:pt x="2269" y="4097"/>
                  </a:cubicBezTo>
                  <a:lnTo>
                    <a:pt x="2269" y="4443"/>
                  </a:lnTo>
                  <a:cubicBezTo>
                    <a:pt x="1356" y="4443"/>
                    <a:pt x="631" y="5231"/>
                    <a:pt x="757" y="6144"/>
                  </a:cubicBezTo>
                  <a:cubicBezTo>
                    <a:pt x="284" y="6428"/>
                    <a:pt x="1" y="6900"/>
                    <a:pt x="1" y="7436"/>
                  </a:cubicBezTo>
                  <a:cubicBezTo>
                    <a:pt x="1" y="8255"/>
                    <a:pt x="694" y="8948"/>
                    <a:pt x="1513" y="8948"/>
                  </a:cubicBezTo>
                  <a:cubicBezTo>
                    <a:pt x="1797" y="8948"/>
                    <a:pt x="2017" y="8854"/>
                    <a:pt x="2269" y="8728"/>
                  </a:cubicBezTo>
                  <a:lnTo>
                    <a:pt x="2269" y="12351"/>
                  </a:lnTo>
                  <a:cubicBezTo>
                    <a:pt x="2269" y="12571"/>
                    <a:pt x="2427" y="12729"/>
                    <a:pt x="2616" y="12729"/>
                  </a:cubicBezTo>
                  <a:lnTo>
                    <a:pt x="10145" y="12729"/>
                  </a:lnTo>
                  <a:cubicBezTo>
                    <a:pt x="10334" y="12729"/>
                    <a:pt x="10492" y="12571"/>
                    <a:pt x="10492" y="12351"/>
                  </a:cubicBezTo>
                  <a:lnTo>
                    <a:pt x="10492" y="8728"/>
                  </a:lnTo>
                  <a:cubicBezTo>
                    <a:pt x="10712" y="8854"/>
                    <a:pt x="10965" y="8948"/>
                    <a:pt x="11248" y="8948"/>
                  </a:cubicBezTo>
                  <a:cubicBezTo>
                    <a:pt x="12067" y="8948"/>
                    <a:pt x="12729" y="8255"/>
                    <a:pt x="12729" y="7436"/>
                  </a:cubicBezTo>
                  <a:cubicBezTo>
                    <a:pt x="12823" y="6932"/>
                    <a:pt x="12508" y="6428"/>
                    <a:pt x="12036" y="6144"/>
                  </a:cubicBezTo>
                  <a:cubicBezTo>
                    <a:pt x="12130" y="5231"/>
                    <a:pt x="11437" y="4443"/>
                    <a:pt x="10523" y="4443"/>
                  </a:cubicBezTo>
                  <a:lnTo>
                    <a:pt x="10523" y="4097"/>
                  </a:lnTo>
                  <a:cubicBezTo>
                    <a:pt x="10523" y="1860"/>
                    <a:pt x="8665" y="1"/>
                    <a:pt x="63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grpSp>
      <p:sp>
        <p:nvSpPr>
          <p:cNvPr id="919" name="Google Shape;919;p109"/>
          <p:cNvSpPr txBox="1">
            <a:spLocks noGrp="1"/>
          </p:cNvSpPr>
          <p:nvPr>
            <p:ph type="ctrTitle"/>
          </p:nvPr>
        </p:nvSpPr>
        <p:spPr>
          <a:xfrm>
            <a:off x="457200" y="517918"/>
            <a:ext cx="8229600" cy="670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Clr>
                <a:schemeClr val="dk1"/>
              </a:buClr>
              <a:buSzPts val="1100"/>
              <a:buFont typeface="Arial"/>
              <a:buNone/>
            </a:pPr>
            <a:r>
              <a:rPr lang="en"/>
              <a:t>OUR TEAM</a:t>
            </a:r>
            <a:endParaRPr/>
          </a:p>
        </p:txBody>
      </p:sp>
      <p:sp>
        <p:nvSpPr>
          <p:cNvPr id="920" name="Google Shape;920;p109"/>
          <p:cNvSpPr txBox="1">
            <a:spLocks noGrp="1"/>
          </p:cNvSpPr>
          <p:nvPr>
            <p:ph type="subTitle" idx="1"/>
          </p:nvPr>
        </p:nvSpPr>
        <p:spPr>
          <a:xfrm>
            <a:off x="3716190" y="2765019"/>
            <a:ext cx="1570200" cy="36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IN" dirty="0"/>
              <a:t>DEVELOPER</a:t>
            </a:r>
            <a:endParaRPr dirty="0"/>
          </a:p>
        </p:txBody>
      </p:sp>
      <p:sp>
        <p:nvSpPr>
          <p:cNvPr id="921" name="Google Shape;921;p109"/>
          <p:cNvSpPr txBox="1">
            <a:spLocks noGrp="1"/>
          </p:cNvSpPr>
          <p:nvPr>
            <p:ph type="ctrTitle" idx="2"/>
          </p:nvPr>
        </p:nvSpPr>
        <p:spPr>
          <a:xfrm>
            <a:off x="3716190" y="2062575"/>
            <a:ext cx="1570200" cy="577800"/>
          </a:xfrm>
          <a:prstGeom prst="rect">
            <a:avLst/>
          </a:prstGeom>
        </p:spPr>
        <p:txBody>
          <a:bodyPr spcFirstLastPara="1" wrap="square" lIns="91425" tIns="91425" rIns="91425" bIns="91425" anchor="b" anchorCtr="0">
            <a:noAutofit/>
          </a:bodyPr>
          <a:lstStyle/>
          <a:p>
            <a:pPr lvl="0">
              <a:buClr>
                <a:schemeClr val="dk1"/>
              </a:buClr>
              <a:buSzPts val="1100"/>
            </a:pPr>
            <a:r>
              <a:rPr lang="en-IN" dirty="0"/>
              <a:t>RASHMI C R</a:t>
            </a:r>
            <a:endParaRPr dirty="0"/>
          </a:p>
        </p:txBody>
      </p:sp>
      <p:sp>
        <p:nvSpPr>
          <p:cNvPr id="922" name="Google Shape;922;p109"/>
          <p:cNvSpPr txBox="1">
            <a:spLocks noGrp="1"/>
          </p:cNvSpPr>
          <p:nvPr>
            <p:ph type="ctrTitle" idx="3"/>
          </p:nvPr>
        </p:nvSpPr>
        <p:spPr>
          <a:xfrm>
            <a:off x="5910940" y="2316167"/>
            <a:ext cx="1570200" cy="336332"/>
          </a:xfrm>
          <a:prstGeom prst="rect">
            <a:avLst/>
          </a:prstGeom>
        </p:spPr>
        <p:txBody>
          <a:bodyPr spcFirstLastPara="1" wrap="square" lIns="91425" tIns="91425" rIns="91425" bIns="91425" anchor="b" anchorCtr="0">
            <a:noAutofit/>
          </a:bodyPr>
          <a:lstStyle/>
          <a:p>
            <a:pPr>
              <a:buClr>
                <a:schemeClr val="dk1"/>
              </a:buClr>
              <a:buSzPts val="1100"/>
            </a:pPr>
            <a:r>
              <a:rPr lang="en-US" dirty="0"/>
              <a:t>ARUNDATHI B</a:t>
            </a:r>
            <a:endParaRPr dirty="0"/>
          </a:p>
        </p:txBody>
      </p:sp>
      <p:sp>
        <p:nvSpPr>
          <p:cNvPr id="923" name="Google Shape;923;p109"/>
          <p:cNvSpPr txBox="1">
            <a:spLocks noGrp="1"/>
          </p:cNvSpPr>
          <p:nvPr>
            <p:ph type="subTitle" idx="4"/>
          </p:nvPr>
        </p:nvSpPr>
        <p:spPr>
          <a:xfrm>
            <a:off x="5910940" y="2765019"/>
            <a:ext cx="1570200" cy="36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PRESENTER</a:t>
            </a:r>
            <a:endParaRPr dirty="0"/>
          </a:p>
        </p:txBody>
      </p:sp>
      <p:sp>
        <p:nvSpPr>
          <p:cNvPr id="924" name="Google Shape;924;p109"/>
          <p:cNvSpPr txBox="1">
            <a:spLocks noGrp="1"/>
          </p:cNvSpPr>
          <p:nvPr>
            <p:ph type="ctrTitle" idx="5"/>
          </p:nvPr>
        </p:nvSpPr>
        <p:spPr>
          <a:xfrm>
            <a:off x="1521440" y="2062585"/>
            <a:ext cx="15702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Clr>
                <a:schemeClr val="dk1"/>
              </a:buClr>
              <a:buSzPts val="1100"/>
              <a:buFont typeface="Arial"/>
              <a:buNone/>
            </a:pPr>
            <a:r>
              <a:rPr lang="en-IN" dirty="0"/>
              <a:t>SIRPIKHA V C</a:t>
            </a:r>
            <a:endParaRPr dirty="0"/>
          </a:p>
        </p:txBody>
      </p:sp>
      <p:sp>
        <p:nvSpPr>
          <p:cNvPr id="925" name="Google Shape;925;p109"/>
          <p:cNvSpPr txBox="1">
            <a:spLocks noGrp="1"/>
          </p:cNvSpPr>
          <p:nvPr>
            <p:ph type="subTitle" idx="6"/>
          </p:nvPr>
        </p:nvSpPr>
        <p:spPr>
          <a:xfrm>
            <a:off x="1479590" y="2765029"/>
            <a:ext cx="1653900" cy="36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IN" dirty="0"/>
              <a:t>DEVELOPER</a:t>
            </a:r>
            <a:endParaRPr dirty="0"/>
          </a:p>
        </p:txBody>
      </p:sp>
      <p:grpSp>
        <p:nvGrpSpPr>
          <p:cNvPr id="8" name="Google Shape;889;p108">
            <a:extLst>
              <a:ext uri="{FF2B5EF4-FFF2-40B4-BE49-F238E27FC236}">
                <a16:creationId xmlns:a16="http://schemas.microsoft.com/office/drawing/2014/main" id="{032FE159-5716-4D57-E5BD-6F91733FC40A}"/>
              </a:ext>
            </a:extLst>
          </p:cNvPr>
          <p:cNvGrpSpPr/>
          <p:nvPr/>
        </p:nvGrpSpPr>
        <p:grpSpPr>
          <a:xfrm>
            <a:off x="4331869" y="1878573"/>
            <a:ext cx="337997" cy="336411"/>
            <a:chOff x="-55620175" y="2686900"/>
            <a:chExt cx="319800" cy="318300"/>
          </a:xfrm>
        </p:grpSpPr>
        <p:sp>
          <p:nvSpPr>
            <p:cNvPr id="9" name="Google Shape;890;p108">
              <a:extLst>
                <a:ext uri="{FF2B5EF4-FFF2-40B4-BE49-F238E27FC236}">
                  <a16:creationId xmlns:a16="http://schemas.microsoft.com/office/drawing/2014/main" id="{724E3C2E-42F5-70D0-3423-DC7E52256464}"/>
                </a:ext>
              </a:extLst>
            </p:cNvPr>
            <p:cNvSpPr/>
            <p:nvPr/>
          </p:nvSpPr>
          <p:spPr>
            <a:xfrm>
              <a:off x="-55514650" y="2917925"/>
              <a:ext cx="72500" cy="29775"/>
            </a:xfrm>
            <a:custGeom>
              <a:avLst/>
              <a:gdLst/>
              <a:ahLst/>
              <a:cxnLst/>
              <a:rect l="l" t="t" r="r" b="b"/>
              <a:pathLst>
                <a:path w="2900" h="1191" extrusionOk="0">
                  <a:moveTo>
                    <a:pt x="387" y="1"/>
                  </a:moveTo>
                  <a:cubicBezTo>
                    <a:pt x="292" y="1"/>
                    <a:pt x="206" y="40"/>
                    <a:pt x="158" y="119"/>
                  </a:cubicBezTo>
                  <a:cubicBezTo>
                    <a:pt x="1" y="277"/>
                    <a:pt x="1" y="529"/>
                    <a:pt x="158" y="655"/>
                  </a:cubicBezTo>
                  <a:cubicBezTo>
                    <a:pt x="505" y="1001"/>
                    <a:pt x="978" y="1190"/>
                    <a:pt x="1450" y="1190"/>
                  </a:cubicBezTo>
                  <a:cubicBezTo>
                    <a:pt x="1954" y="1190"/>
                    <a:pt x="2427" y="1001"/>
                    <a:pt x="2742" y="655"/>
                  </a:cubicBezTo>
                  <a:cubicBezTo>
                    <a:pt x="2899" y="497"/>
                    <a:pt x="2899" y="245"/>
                    <a:pt x="2742" y="119"/>
                  </a:cubicBezTo>
                  <a:cubicBezTo>
                    <a:pt x="2679" y="72"/>
                    <a:pt x="2592" y="48"/>
                    <a:pt x="2502" y="48"/>
                  </a:cubicBezTo>
                  <a:cubicBezTo>
                    <a:pt x="2411" y="48"/>
                    <a:pt x="2317" y="72"/>
                    <a:pt x="2238" y="119"/>
                  </a:cubicBezTo>
                  <a:cubicBezTo>
                    <a:pt x="2049" y="340"/>
                    <a:pt x="1734" y="434"/>
                    <a:pt x="1450" y="434"/>
                  </a:cubicBezTo>
                  <a:cubicBezTo>
                    <a:pt x="1135" y="434"/>
                    <a:pt x="852" y="340"/>
                    <a:pt x="663" y="119"/>
                  </a:cubicBezTo>
                  <a:cubicBezTo>
                    <a:pt x="584" y="40"/>
                    <a:pt x="481" y="1"/>
                    <a:pt x="3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891;p108">
              <a:extLst>
                <a:ext uri="{FF2B5EF4-FFF2-40B4-BE49-F238E27FC236}">
                  <a16:creationId xmlns:a16="http://schemas.microsoft.com/office/drawing/2014/main" id="{CBEF1746-0D0D-B6A9-68B6-38C808697C68}"/>
                </a:ext>
              </a:extLst>
            </p:cNvPr>
            <p:cNvSpPr/>
            <p:nvPr/>
          </p:nvSpPr>
          <p:spPr>
            <a:xfrm>
              <a:off x="-55450050" y="2854725"/>
              <a:ext cx="18125" cy="18150"/>
            </a:xfrm>
            <a:custGeom>
              <a:avLst/>
              <a:gdLst/>
              <a:ahLst/>
              <a:cxnLst/>
              <a:rect l="l" t="t" r="r" b="b"/>
              <a:pathLst>
                <a:path w="725" h="726" extrusionOk="0">
                  <a:moveTo>
                    <a:pt x="378" y="1"/>
                  </a:moveTo>
                  <a:cubicBezTo>
                    <a:pt x="158" y="1"/>
                    <a:pt x="0" y="190"/>
                    <a:pt x="0" y="379"/>
                  </a:cubicBezTo>
                  <a:cubicBezTo>
                    <a:pt x="0" y="568"/>
                    <a:pt x="158" y="725"/>
                    <a:pt x="378" y="725"/>
                  </a:cubicBezTo>
                  <a:cubicBezTo>
                    <a:pt x="567" y="725"/>
                    <a:pt x="725" y="568"/>
                    <a:pt x="725" y="379"/>
                  </a:cubicBezTo>
                  <a:cubicBezTo>
                    <a:pt x="725" y="190"/>
                    <a:pt x="567" y="1"/>
                    <a:pt x="37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892;p108">
              <a:extLst>
                <a:ext uri="{FF2B5EF4-FFF2-40B4-BE49-F238E27FC236}">
                  <a16:creationId xmlns:a16="http://schemas.microsoft.com/office/drawing/2014/main" id="{97355934-08C5-260E-207D-6BB202BFC4FB}"/>
                </a:ext>
              </a:extLst>
            </p:cNvPr>
            <p:cNvSpPr/>
            <p:nvPr/>
          </p:nvSpPr>
          <p:spPr>
            <a:xfrm>
              <a:off x="-55524875" y="2855525"/>
              <a:ext cx="18925" cy="17450"/>
            </a:xfrm>
            <a:custGeom>
              <a:avLst/>
              <a:gdLst/>
              <a:ahLst/>
              <a:cxnLst/>
              <a:rect l="l" t="t" r="r" b="b"/>
              <a:pathLst>
                <a:path w="757" h="698" extrusionOk="0">
                  <a:moveTo>
                    <a:pt x="410" y="0"/>
                  </a:moveTo>
                  <a:cubicBezTo>
                    <a:pt x="189" y="0"/>
                    <a:pt x="0" y="158"/>
                    <a:pt x="0" y="347"/>
                  </a:cubicBezTo>
                  <a:cubicBezTo>
                    <a:pt x="0" y="536"/>
                    <a:pt x="189" y="693"/>
                    <a:pt x="410" y="693"/>
                  </a:cubicBezTo>
                  <a:cubicBezTo>
                    <a:pt x="423" y="696"/>
                    <a:pt x="437" y="697"/>
                    <a:pt x="451" y="697"/>
                  </a:cubicBezTo>
                  <a:cubicBezTo>
                    <a:pt x="598" y="697"/>
                    <a:pt x="756" y="548"/>
                    <a:pt x="756" y="347"/>
                  </a:cubicBezTo>
                  <a:cubicBezTo>
                    <a:pt x="756" y="158"/>
                    <a:pt x="599" y="0"/>
                    <a:pt x="41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893;p108">
              <a:extLst>
                <a:ext uri="{FF2B5EF4-FFF2-40B4-BE49-F238E27FC236}">
                  <a16:creationId xmlns:a16="http://schemas.microsoft.com/office/drawing/2014/main" id="{D4976EC0-7FF4-9EC9-232A-CD58491FA37C}"/>
                </a:ext>
              </a:extLst>
            </p:cNvPr>
            <p:cNvSpPr/>
            <p:nvPr/>
          </p:nvSpPr>
          <p:spPr>
            <a:xfrm>
              <a:off x="-55620175" y="2686900"/>
              <a:ext cx="319800" cy="318300"/>
            </a:xfrm>
            <a:custGeom>
              <a:avLst/>
              <a:gdLst/>
              <a:ahLst/>
              <a:cxnLst/>
              <a:rect l="l" t="t" r="r" b="b"/>
              <a:pathLst>
                <a:path w="12792" h="12732" extrusionOk="0">
                  <a:moveTo>
                    <a:pt x="5671" y="2240"/>
                  </a:moveTo>
                  <a:cubicBezTo>
                    <a:pt x="6333" y="2240"/>
                    <a:pt x="6931" y="2429"/>
                    <a:pt x="7435" y="2744"/>
                  </a:cubicBezTo>
                  <a:cubicBezTo>
                    <a:pt x="7057" y="4225"/>
                    <a:pt x="5703" y="5233"/>
                    <a:pt x="4159" y="5233"/>
                  </a:cubicBezTo>
                  <a:lnTo>
                    <a:pt x="2332" y="5233"/>
                  </a:lnTo>
                  <a:cubicBezTo>
                    <a:pt x="2489" y="3532"/>
                    <a:pt x="3938" y="2240"/>
                    <a:pt x="5671" y="2240"/>
                  </a:cubicBezTo>
                  <a:close/>
                  <a:moveTo>
                    <a:pt x="8318" y="732"/>
                  </a:moveTo>
                  <a:cubicBezTo>
                    <a:pt x="8434" y="732"/>
                    <a:pt x="8549" y="741"/>
                    <a:pt x="8664" y="759"/>
                  </a:cubicBezTo>
                  <a:cubicBezTo>
                    <a:pt x="9735" y="917"/>
                    <a:pt x="10523" y="1925"/>
                    <a:pt x="10523" y="3059"/>
                  </a:cubicBezTo>
                  <a:lnTo>
                    <a:pt x="10523" y="6147"/>
                  </a:lnTo>
                  <a:cubicBezTo>
                    <a:pt x="10271" y="6021"/>
                    <a:pt x="10050" y="5958"/>
                    <a:pt x="9767" y="5958"/>
                  </a:cubicBezTo>
                  <a:lnTo>
                    <a:pt x="9767" y="5580"/>
                  </a:lnTo>
                  <a:cubicBezTo>
                    <a:pt x="9767" y="3626"/>
                    <a:pt x="8349" y="1957"/>
                    <a:pt x="6490" y="1578"/>
                  </a:cubicBezTo>
                  <a:cubicBezTo>
                    <a:pt x="6975" y="1040"/>
                    <a:pt x="7643" y="732"/>
                    <a:pt x="8318" y="732"/>
                  </a:cubicBezTo>
                  <a:close/>
                  <a:moveTo>
                    <a:pt x="1544" y="6745"/>
                  </a:moveTo>
                  <a:lnTo>
                    <a:pt x="1544" y="8226"/>
                  </a:lnTo>
                  <a:cubicBezTo>
                    <a:pt x="1134" y="8226"/>
                    <a:pt x="788" y="7879"/>
                    <a:pt x="788" y="7470"/>
                  </a:cubicBezTo>
                  <a:cubicBezTo>
                    <a:pt x="788" y="7092"/>
                    <a:pt x="1134" y="6745"/>
                    <a:pt x="1544" y="6745"/>
                  </a:cubicBezTo>
                  <a:close/>
                  <a:moveTo>
                    <a:pt x="9798" y="6745"/>
                  </a:moveTo>
                  <a:cubicBezTo>
                    <a:pt x="10208" y="6745"/>
                    <a:pt x="10554" y="7060"/>
                    <a:pt x="10554" y="7470"/>
                  </a:cubicBezTo>
                  <a:cubicBezTo>
                    <a:pt x="10554" y="7879"/>
                    <a:pt x="10208" y="8226"/>
                    <a:pt x="9798" y="8226"/>
                  </a:cubicBezTo>
                  <a:lnTo>
                    <a:pt x="9798" y="6745"/>
                  </a:lnTo>
                  <a:close/>
                  <a:moveTo>
                    <a:pt x="10712" y="8667"/>
                  </a:moveTo>
                  <a:cubicBezTo>
                    <a:pt x="10775" y="8888"/>
                    <a:pt x="10869" y="9108"/>
                    <a:pt x="11027" y="9297"/>
                  </a:cubicBezTo>
                  <a:cubicBezTo>
                    <a:pt x="11090" y="9455"/>
                    <a:pt x="11216" y="9549"/>
                    <a:pt x="11342" y="9707"/>
                  </a:cubicBezTo>
                  <a:lnTo>
                    <a:pt x="9652" y="9707"/>
                  </a:lnTo>
                  <a:cubicBezTo>
                    <a:pt x="9738" y="9468"/>
                    <a:pt x="9768" y="9254"/>
                    <a:pt x="9798" y="8982"/>
                  </a:cubicBezTo>
                  <a:cubicBezTo>
                    <a:pt x="10145" y="8982"/>
                    <a:pt x="10460" y="8856"/>
                    <a:pt x="10712" y="8667"/>
                  </a:cubicBezTo>
                  <a:close/>
                  <a:moveTo>
                    <a:pt x="8066" y="3280"/>
                  </a:moveTo>
                  <a:cubicBezTo>
                    <a:pt x="8664" y="3847"/>
                    <a:pt x="9042" y="4729"/>
                    <a:pt x="9042" y="5643"/>
                  </a:cubicBezTo>
                  <a:lnTo>
                    <a:pt x="9042" y="8636"/>
                  </a:lnTo>
                  <a:cubicBezTo>
                    <a:pt x="9042" y="10463"/>
                    <a:pt x="7530" y="11975"/>
                    <a:pt x="5671" y="11975"/>
                  </a:cubicBezTo>
                  <a:cubicBezTo>
                    <a:pt x="3812" y="11975"/>
                    <a:pt x="2269" y="10431"/>
                    <a:pt x="2269" y="8573"/>
                  </a:cubicBezTo>
                  <a:lnTo>
                    <a:pt x="2269" y="5989"/>
                  </a:lnTo>
                  <a:lnTo>
                    <a:pt x="4159" y="5989"/>
                  </a:lnTo>
                  <a:cubicBezTo>
                    <a:pt x="5104" y="5989"/>
                    <a:pt x="6049" y="5643"/>
                    <a:pt x="6805" y="5044"/>
                  </a:cubicBezTo>
                  <a:cubicBezTo>
                    <a:pt x="7404" y="4571"/>
                    <a:pt x="7782" y="3941"/>
                    <a:pt x="8066" y="3280"/>
                  </a:cubicBezTo>
                  <a:close/>
                  <a:moveTo>
                    <a:pt x="8329" y="0"/>
                  </a:moveTo>
                  <a:cubicBezTo>
                    <a:pt x="7237" y="0"/>
                    <a:pt x="6224" y="580"/>
                    <a:pt x="5671" y="1547"/>
                  </a:cubicBezTo>
                  <a:lnTo>
                    <a:pt x="5640" y="1547"/>
                  </a:lnTo>
                  <a:cubicBezTo>
                    <a:pt x="3340" y="1547"/>
                    <a:pt x="1481" y="3374"/>
                    <a:pt x="1481" y="5643"/>
                  </a:cubicBezTo>
                  <a:lnTo>
                    <a:pt x="1481" y="5989"/>
                  </a:lnTo>
                  <a:cubicBezTo>
                    <a:pt x="662" y="5989"/>
                    <a:pt x="0" y="6651"/>
                    <a:pt x="0" y="7470"/>
                  </a:cubicBezTo>
                  <a:cubicBezTo>
                    <a:pt x="0" y="8320"/>
                    <a:pt x="662" y="8982"/>
                    <a:pt x="1481" y="8982"/>
                  </a:cubicBezTo>
                  <a:cubicBezTo>
                    <a:pt x="1702" y="11061"/>
                    <a:pt x="3466" y="12731"/>
                    <a:pt x="5577" y="12731"/>
                  </a:cubicBezTo>
                  <a:cubicBezTo>
                    <a:pt x="7215" y="12731"/>
                    <a:pt x="8570" y="11818"/>
                    <a:pt x="9263" y="10463"/>
                  </a:cubicBezTo>
                  <a:lnTo>
                    <a:pt x="12319" y="10463"/>
                  </a:lnTo>
                  <a:cubicBezTo>
                    <a:pt x="12476" y="10463"/>
                    <a:pt x="12634" y="10368"/>
                    <a:pt x="12665" y="10211"/>
                  </a:cubicBezTo>
                  <a:cubicBezTo>
                    <a:pt x="12791" y="9990"/>
                    <a:pt x="12728" y="9833"/>
                    <a:pt x="12571" y="9770"/>
                  </a:cubicBezTo>
                  <a:cubicBezTo>
                    <a:pt x="11783" y="9360"/>
                    <a:pt x="11248" y="8573"/>
                    <a:pt x="11248" y="7690"/>
                  </a:cubicBezTo>
                  <a:lnTo>
                    <a:pt x="11248" y="3122"/>
                  </a:lnTo>
                  <a:cubicBezTo>
                    <a:pt x="11248" y="1578"/>
                    <a:pt x="10208" y="287"/>
                    <a:pt x="8790" y="35"/>
                  </a:cubicBezTo>
                  <a:cubicBezTo>
                    <a:pt x="8636" y="12"/>
                    <a:pt x="8481" y="0"/>
                    <a:pt x="832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 name="Google Shape;908;p109">
            <a:extLst>
              <a:ext uri="{FF2B5EF4-FFF2-40B4-BE49-F238E27FC236}">
                <a16:creationId xmlns:a16="http://schemas.microsoft.com/office/drawing/2014/main" id="{FDA545C2-F02B-0233-D91E-913110DEC8BC}"/>
              </a:ext>
            </a:extLst>
          </p:cNvPr>
          <p:cNvGrpSpPr/>
          <p:nvPr/>
        </p:nvGrpSpPr>
        <p:grpSpPr>
          <a:xfrm>
            <a:off x="6512348" y="1887781"/>
            <a:ext cx="338842" cy="336332"/>
            <a:chOff x="-56012425" y="1903275"/>
            <a:chExt cx="320600" cy="318225"/>
          </a:xfrm>
        </p:grpSpPr>
        <p:sp>
          <p:nvSpPr>
            <p:cNvPr id="14" name="Google Shape;909;p109">
              <a:extLst>
                <a:ext uri="{FF2B5EF4-FFF2-40B4-BE49-F238E27FC236}">
                  <a16:creationId xmlns:a16="http://schemas.microsoft.com/office/drawing/2014/main" id="{DD7BA82A-851F-C36B-4785-1CB6178AB0E9}"/>
                </a:ext>
              </a:extLst>
            </p:cNvPr>
            <p:cNvSpPr/>
            <p:nvPr/>
          </p:nvSpPr>
          <p:spPr>
            <a:xfrm>
              <a:off x="-55897425" y="2015125"/>
              <a:ext cx="17350" cy="18150"/>
            </a:xfrm>
            <a:custGeom>
              <a:avLst/>
              <a:gdLst/>
              <a:ahLst/>
              <a:cxnLst/>
              <a:rect l="l" t="t" r="r" b="b"/>
              <a:pathLst>
                <a:path w="694" h="726" extrusionOk="0">
                  <a:moveTo>
                    <a:pt x="347" y="1"/>
                  </a:moveTo>
                  <a:cubicBezTo>
                    <a:pt x="158" y="1"/>
                    <a:pt x="1" y="158"/>
                    <a:pt x="1" y="379"/>
                  </a:cubicBezTo>
                  <a:cubicBezTo>
                    <a:pt x="1" y="568"/>
                    <a:pt x="158" y="725"/>
                    <a:pt x="347" y="725"/>
                  </a:cubicBezTo>
                  <a:cubicBezTo>
                    <a:pt x="536" y="725"/>
                    <a:pt x="694" y="568"/>
                    <a:pt x="694" y="379"/>
                  </a:cubicBezTo>
                  <a:cubicBezTo>
                    <a:pt x="694" y="158"/>
                    <a:pt x="536" y="1"/>
                    <a:pt x="3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5" name="Google Shape;910;p109">
              <a:extLst>
                <a:ext uri="{FF2B5EF4-FFF2-40B4-BE49-F238E27FC236}">
                  <a16:creationId xmlns:a16="http://schemas.microsoft.com/office/drawing/2014/main" id="{F45B2F44-B2DE-D5DE-875D-FD9724C8BF30}"/>
                </a:ext>
              </a:extLst>
            </p:cNvPr>
            <p:cNvSpPr/>
            <p:nvPr/>
          </p:nvSpPr>
          <p:spPr>
            <a:xfrm>
              <a:off x="-56012425" y="1903275"/>
              <a:ext cx="320600" cy="318225"/>
            </a:xfrm>
            <a:custGeom>
              <a:avLst/>
              <a:gdLst/>
              <a:ahLst/>
              <a:cxnLst/>
              <a:rect l="l" t="t" r="r" b="b"/>
              <a:pathLst>
                <a:path w="12824" h="12729" extrusionOk="0">
                  <a:moveTo>
                    <a:pt x="5262" y="946"/>
                  </a:moveTo>
                  <a:lnTo>
                    <a:pt x="5262" y="946"/>
                  </a:lnTo>
                  <a:cubicBezTo>
                    <a:pt x="5010" y="1923"/>
                    <a:pt x="4254" y="2679"/>
                    <a:pt x="3277" y="2899"/>
                  </a:cubicBezTo>
                  <a:cubicBezTo>
                    <a:pt x="3592" y="2017"/>
                    <a:pt x="4348" y="1293"/>
                    <a:pt x="5262" y="946"/>
                  </a:cubicBezTo>
                  <a:close/>
                  <a:moveTo>
                    <a:pt x="2301" y="5231"/>
                  </a:moveTo>
                  <a:lnTo>
                    <a:pt x="2301" y="6333"/>
                  </a:lnTo>
                  <a:lnTo>
                    <a:pt x="2301" y="6680"/>
                  </a:lnTo>
                  <a:cubicBezTo>
                    <a:pt x="1891" y="6680"/>
                    <a:pt x="1545" y="6365"/>
                    <a:pt x="1545" y="5955"/>
                  </a:cubicBezTo>
                  <a:cubicBezTo>
                    <a:pt x="1545" y="5514"/>
                    <a:pt x="1891" y="5231"/>
                    <a:pt x="2301" y="5231"/>
                  </a:cubicBezTo>
                  <a:close/>
                  <a:moveTo>
                    <a:pt x="10555" y="5231"/>
                  </a:moveTo>
                  <a:cubicBezTo>
                    <a:pt x="10965" y="5231"/>
                    <a:pt x="11311" y="5546"/>
                    <a:pt x="11311" y="5987"/>
                  </a:cubicBezTo>
                  <a:cubicBezTo>
                    <a:pt x="11311" y="6365"/>
                    <a:pt x="10965" y="6743"/>
                    <a:pt x="10555" y="6743"/>
                  </a:cubicBezTo>
                  <a:lnTo>
                    <a:pt x="10555" y="5231"/>
                  </a:lnTo>
                  <a:close/>
                  <a:moveTo>
                    <a:pt x="1103" y="6837"/>
                  </a:moveTo>
                  <a:cubicBezTo>
                    <a:pt x="1387" y="7216"/>
                    <a:pt x="1828" y="7436"/>
                    <a:pt x="2301" y="7436"/>
                  </a:cubicBezTo>
                  <a:cubicBezTo>
                    <a:pt x="2301" y="7877"/>
                    <a:pt x="1986" y="8192"/>
                    <a:pt x="1545" y="8192"/>
                  </a:cubicBezTo>
                  <a:cubicBezTo>
                    <a:pt x="1166" y="8192"/>
                    <a:pt x="788" y="7877"/>
                    <a:pt x="788" y="7436"/>
                  </a:cubicBezTo>
                  <a:cubicBezTo>
                    <a:pt x="788" y="7216"/>
                    <a:pt x="914" y="6963"/>
                    <a:pt x="1103" y="6837"/>
                  </a:cubicBezTo>
                  <a:close/>
                  <a:moveTo>
                    <a:pt x="11752" y="6837"/>
                  </a:moveTo>
                  <a:cubicBezTo>
                    <a:pt x="11941" y="6995"/>
                    <a:pt x="12067" y="7216"/>
                    <a:pt x="12067" y="7436"/>
                  </a:cubicBezTo>
                  <a:cubicBezTo>
                    <a:pt x="12067" y="7877"/>
                    <a:pt x="11721" y="8192"/>
                    <a:pt x="11311" y="8192"/>
                  </a:cubicBezTo>
                  <a:cubicBezTo>
                    <a:pt x="10933" y="8192"/>
                    <a:pt x="10555" y="7877"/>
                    <a:pt x="10555" y="7436"/>
                  </a:cubicBezTo>
                  <a:cubicBezTo>
                    <a:pt x="11028" y="7436"/>
                    <a:pt x="11469" y="7216"/>
                    <a:pt x="11752" y="6837"/>
                  </a:cubicBezTo>
                  <a:close/>
                  <a:moveTo>
                    <a:pt x="5325" y="2490"/>
                  </a:moveTo>
                  <a:lnTo>
                    <a:pt x="5325" y="2647"/>
                  </a:lnTo>
                  <a:cubicBezTo>
                    <a:pt x="5325" y="3529"/>
                    <a:pt x="5955" y="4286"/>
                    <a:pt x="6837" y="4443"/>
                  </a:cubicBezTo>
                  <a:lnTo>
                    <a:pt x="6837" y="7405"/>
                  </a:lnTo>
                  <a:cubicBezTo>
                    <a:pt x="6711" y="7436"/>
                    <a:pt x="6585" y="7468"/>
                    <a:pt x="6491" y="7468"/>
                  </a:cubicBezTo>
                  <a:cubicBezTo>
                    <a:pt x="6176" y="7468"/>
                    <a:pt x="5892" y="7373"/>
                    <a:pt x="5703" y="7153"/>
                  </a:cubicBezTo>
                  <a:cubicBezTo>
                    <a:pt x="5624" y="7074"/>
                    <a:pt x="5522" y="7034"/>
                    <a:pt x="5424" y="7034"/>
                  </a:cubicBezTo>
                  <a:cubicBezTo>
                    <a:pt x="5325" y="7034"/>
                    <a:pt x="5231" y="7074"/>
                    <a:pt x="5168" y="7153"/>
                  </a:cubicBezTo>
                  <a:cubicBezTo>
                    <a:pt x="5010" y="7310"/>
                    <a:pt x="5010" y="7562"/>
                    <a:pt x="5168" y="7688"/>
                  </a:cubicBezTo>
                  <a:cubicBezTo>
                    <a:pt x="5514" y="8035"/>
                    <a:pt x="6018" y="8224"/>
                    <a:pt x="6491" y="8224"/>
                  </a:cubicBezTo>
                  <a:cubicBezTo>
                    <a:pt x="6585" y="8224"/>
                    <a:pt x="6711" y="8224"/>
                    <a:pt x="6837" y="8192"/>
                  </a:cubicBezTo>
                  <a:lnTo>
                    <a:pt x="6837" y="9326"/>
                  </a:lnTo>
                  <a:lnTo>
                    <a:pt x="6837" y="9673"/>
                  </a:lnTo>
                  <a:cubicBezTo>
                    <a:pt x="6711" y="9673"/>
                    <a:pt x="6554" y="9736"/>
                    <a:pt x="6428" y="9736"/>
                  </a:cubicBezTo>
                  <a:cubicBezTo>
                    <a:pt x="4569" y="9673"/>
                    <a:pt x="3057" y="8192"/>
                    <a:pt x="3057" y="6333"/>
                  </a:cubicBezTo>
                  <a:cubicBezTo>
                    <a:pt x="3057" y="3908"/>
                    <a:pt x="3057" y="3971"/>
                    <a:pt x="3088" y="3687"/>
                  </a:cubicBezTo>
                  <a:cubicBezTo>
                    <a:pt x="3939" y="3592"/>
                    <a:pt x="4790" y="3151"/>
                    <a:pt x="5325" y="2490"/>
                  </a:cubicBezTo>
                  <a:close/>
                  <a:moveTo>
                    <a:pt x="6459" y="694"/>
                  </a:moveTo>
                  <a:cubicBezTo>
                    <a:pt x="8287" y="757"/>
                    <a:pt x="9830" y="2238"/>
                    <a:pt x="9830" y="4097"/>
                  </a:cubicBezTo>
                  <a:lnTo>
                    <a:pt x="9830" y="11941"/>
                  </a:lnTo>
                  <a:cubicBezTo>
                    <a:pt x="8570" y="11721"/>
                    <a:pt x="7562" y="10618"/>
                    <a:pt x="7562" y="9295"/>
                  </a:cubicBezTo>
                  <a:lnTo>
                    <a:pt x="7562" y="4065"/>
                  </a:lnTo>
                  <a:cubicBezTo>
                    <a:pt x="7562" y="3845"/>
                    <a:pt x="7404" y="3687"/>
                    <a:pt x="7215" y="3687"/>
                  </a:cubicBezTo>
                  <a:cubicBezTo>
                    <a:pt x="6585" y="3687"/>
                    <a:pt x="6113" y="3183"/>
                    <a:pt x="6113" y="2584"/>
                  </a:cubicBezTo>
                  <a:lnTo>
                    <a:pt x="6113" y="757"/>
                  </a:lnTo>
                  <a:cubicBezTo>
                    <a:pt x="6239" y="757"/>
                    <a:pt x="6365" y="694"/>
                    <a:pt x="6459" y="694"/>
                  </a:cubicBezTo>
                  <a:close/>
                  <a:moveTo>
                    <a:pt x="3057" y="8665"/>
                  </a:moveTo>
                  <a:cubicBezTo>
                    <a:pt x="3781" y="9704"/>
                    <a:pt x="5010" y="10429"/>
                    <a:pt x="6428" y="10429"/>
                  </a:cubicBezTo>
                  <a:cubicBezTo>
                    <a:pt x="6617" y="10429"/>
                    <a:pt x="6774" y="10429"/>
                    <a:pt x="6995" y="10398"/>
                  </a:cubicBezTo>
                  <a:cubicBezTo>
                    <a:pt x="7184" y="11028"/>
                    <a:pt x="7562" y="11563"/>
                    <a:pt x="8098" y="11973"/>
                  </a:cubicBezTo>
                  <a:lnTo>
                    <a:pt x="3057" y="11973"/>
                  </a:lnTo>
                  <a:lnTo>
                    <a:pt x="3057" y="8665"/>
                  </a:lnTo>
                  <a:close/>
                  <a:moveTo>
                    <a:pt x="6396" y="1"/>
                  </a:moveTo>
                  <a:cubicBezTo>
                    <a:pt x="4096" y="1"/>
                    <a:pt x="2269" y="1860"/>
                    <a:pt x="2269" y="4097"/>
                  </a:cubicBezTo>
                  <a:lnTo>
                    <a:pt x="2269" y="4443"/>
                  </a:lnTo>
                  <a:cubicBezTo>
                    <a:pt x="1356" y="4443"/>
                    <a:pt x="631" y="5231"/>
                    <a:pt x="757" y="6144"/>
                  </a:cubicBezTo>
                  <a:cubicBezTo>
                    <a:pt x="284" y="6428"/>
                    <a:pt x="1" y="6900"/>
                    <a:pt x="1" y="7436"/>
                  </a:cubicBezTo>
                  <a:cubicBezTo>
                    <a:pt x="1" y="8255"/>
                    <a:pt x="694" y="8948"/>
                    <a:pt x="1513" y="8948"/>
                  </a:cubicBezTo>
                  <a:cubicBezTo>
                    <a:pt x="1797" y="8948"/>
                    <a:pt x="2017" y="8854"/>
                    <a:pt x="2269" y="8728"/>
                  </a:cubicBezTo>
                  <a:lnTo>
                    <a:pt x="2269" y="12351"/>
                  </a:lnTo>
                  <a:cubicBezTo>
                    <a:pt x="2269" y="12571"/>
                    <a:pt x="2427" y="12729"/>
                    <a:pt x="2616" y="12729"/>
                  </a:cubicBezTo>
                  <a:lnTo>
                    <a:pt x="10145" y="12729"/>
                  </a:lnTo>
                  <a:cubicBezTo>
                    <a:pt x="10334" y="12729"/>
                    <a:pt x="10492" y="12571"/>
                    <a:pt x="10492" y="12351"/>
                  </a:cubicBezTo>
                  <a:lnTo>
                    <a:pt x="10492" y="8728"/>
                  </a:lnTo>
                  <a:cubicBezTo>
                    <a:pt x="10712" y="8854"/>
                    <a:pt x="10965" y="8948"/>
                    <a:pt x="11248" y="8948"/>
                  </a:cubicBezTo>
                  <a:cubicBezTo>
                    <a:pt x="12067" y="8948"/>
                    <a:pt x="12729" y="8255"/>
                    <a:pt x="12729" y="7436"/>
                  </a:cubicBezTo>
                  <a:cubicBezTo>
                    <a:pt x="12823" y="6932"/>
                    <a:pt x="12508" y="6428"/>
                    <a:pt x="12036" y="6144"/>
                  </a:cubicBezTo>
                  <a:cubicBezTo>
                    <a:pt x="12130" y="5231"/>
                    <a:pt x="11437" y="4443"/>
                    <a:pt x="10523" y="4443"/>
                  </a:cubicBezTo>
                  <a:lnTo>
                    <a:pt x="10523" y="4097"/>
                  </a:lnTo>
                  <a:cubicBezTo>
                    <a:pt x="10523" y="1860"/>
                    <a:pt x="8665" y="1"/>
                    <a:pt x="63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19"/>
                                        </p:tgtEl>
                                        <p:attrNameLst>
                                          <p:attrName>style.visibility</p:attrName>
                                        </p:attrNameLst>
                                      </p:cBhvr>
                                      <p:to>
                                        <p:strVal val="visible"/>
                                      </p:to>
                                    </p:set>
                                    <p:animEffect transition="in" filter="fade">
                                      <p:cBhvr>
                                        <p:cTn id="7" dur="1000"/>
                                        <p:tgtEl>
                                          <p:spTgt spid="919"/>
                                        </p:tgtEl>
                                      </p:cBhvr>
                                    </p:animEffect>
                                  </p:childTnLst>
                                </p:cTn>
                              </p:par>
                              <p:par>
                                <p:cTn id="8" presetID="10" presetClass="entr" presetSubtype="0" fill="hold" nodeType="withEffect">
                                  <p:stCondLst>
                                    <p:cond delay="0"/>
                                  </p:stCondLst>
                                  <p:childTnLst>
                                    <p:set>
                                      <p:cBhvr>
                                        <p:cTn id="9" dur="1" fill="hold">
                                          <p:stCondLst>
                                            <p:cond delay="0"/>
                                          </p:stCondLst>
                                        </p:cTn>
                                        <p:tgtEl>
                                          <p:spTgt spid="908"/>
                                        </p:tgtEl>
                                        <p:attrNameLst>
                                          <p:attrName>style.visibility</p:attrName>
                                        </p:attrNameLst>
                                      </p:cBhvr>
                                      <p:to>
                                        <p:strVal val="visible"/>
                                      </p:to>
                                    </p:set>
                                    <p:animEffect transition="in" filter="fade">
                                      <p:cBhvr>
                                        <p:cTn id="10" dur="1000"/>
                                        <p:tgtEl>
                                          <p:spTgt spid="908"/>
                                        </p:tgtEl>
                                      </p:cBhvr>
                                    </p:animEffect>
                                  </p:childTnLst>
                                </p:cTn>
                              </p:par>
                              <p:par>
                                <p:cTn id="11" presetID="10" presetClass="entr" presetSubtype="0" fill="hold" nodeType="withEffect">
                                  <p:stCondLst>
                                    <p:cond delay="0"/>
                                  </p:stCondLst>
                                  <p:childTnLst>
                                    <p:set>
                                      <p:cBhvr>
                                        <p:cTn id="12" dur="1" fill="hold">
                                          <p:stCondLst>
                                            <p:cond delay="0"/>
                                          </p:stCondLst>
                                        </p:cTn>
                                        <p:tgtEl>
                                          <p:spTgt spid="924"/>
                                        </p:tgtEl>
                                        <p:attrNameLst>
                                          <p:attrName>style.visibility</p:attrName>
                                        </p:attrNameLst>
                                      </p:cBhvr>
                                      <p:to>
                                        <p:strVal val="visible"/>
                                      </p:to>
                                    </p:set>
                                    <p:animEffect transition="in" filter="fade">
                                      <p:cBhvr>
                                        <p:cTn id="13" dur="1000"/>
                                        <p:tgtEl>
                                          <p:spTgt spid="924"/>
                                        </p:tgtEl>
                                      </p:cBhvr>
                                    </p:animEffect>
                                  </p:childTnLst>
                                </p:cTn>
                              </p:par>
                              <p:par>
                                <p:cTn id="14" presetID="10" presetClass="entr" presetSubtype="0" fill="hold" nodeType="withEffect">
                                  <p:stCondLst>
                                    <p:cond delay="0"/>
                                  </p:stCondLst>
                                  <p:childTnLst>
                                    <p:set>
                                      <p:cBhvr>
                                        <p:cTn id="15" dur="1" fill="hold">
                                          <p:stCondLst>
                                            <p:cond delay="0"/>
                                          </p:stCondLst>
                                        </p:cTn>
                                        <p:tgtEl>
                                          <p:spTgt spid="925"/>
                                        </p:tgtEl>
                                        <p:attrNameLst>
                                          <p:attrName>style.visibility</p:attrName>
                                        </p:attrNameLst>
                                      </p:cBhvr>
                                      <p:to>
                                        <p:strVal val="visible"/>
                                      </p:to>
                                    </p:set>
                                    <p:animEffect transition="in" filter="fade">
                                      <p:cBhvr>
                                        <p:cTn id="16" dur="1000"/>
                                        <p:tgtEl>
                                          <p:spTgt spid="925"/>
                                        </p:tgtEl>
                                      </p:cBhvr>
                                    </p:animEffect>
                                  </p:childTnLst>
                                </p:cTn>
                              </p:par>
                              <p:par>
                                <p:cTn id="17" presetID="10" presetClass="entr" presetSubtype="0" fill="hold" nodeType="withEffect">
                                  <p:stCondLst>
                                    <p:cond delay="0"/>
                                  </p:stCondLst>
                                  <p:childTnLst>
                                    <p:set>
                                      <p:cBhvr>
                                        <p:cTn id="18" dur="1" fill="hold">
                                          <p:stCondLst>
                                            <p:cond delay="0"/>
                                          </p:stCondLst>
                                        </p:cTn>
                                        <p:tgtEl>
                                          <p:spTgt spid="920"/>
                                        </p:tgtEl>
                                        <p:attrNameLst>
                                          <p:attrName>style.visibility</p:attrName>
                                        </p:attrNameLst>
                                      </p:cBhvr>
                                      <p:to>
                                        <p:strVal val="visible"/>
                                      </p:to>
                                    </p:set>
                                    <p:animEffect transition="in" filter="fade">
                                      <p:cBhvr>
                                        <p:cTn id="19" dur="1000"/>
                                        <p:tgtEl>
                                          <p:spTgt spid="920"/>
                                        </p:tgtEl>
                                      </p:cBhvr>
                                    </p:animEffect>
                                  </p:childTnLst>
                                </p:cTn>
                              </p:par>
                              <p:par>
                                <p:cTn id="20" presetID="10" presetClass="entr" presetSubtype="0" fill="hold" nodeType="withEffect">
                                  <p:stCondLst>
                                    <p:cond delay="0"/>
                                  </p:stCondLst>
                                  <p:childTnLst>
                                    <p:set>
                                      <p:cBhvr>
                                        <p:cTn id="21" dur="1" fill="hold">
                                          <p:stCondLst>
                                            <p:cond delay="0"/>
                                          </p:stCondLst>
                                        </p:cTn>
                                        <p:tgtEl>
                                          <p:spTgt spid="921"/>
                                        </p:tgtEl>
                                        <p:attrNameLst>
                                          <p:attrName>style.visibility</p:attrName>
                                        </p:attrNameLst>
                                      </p:cBhvr>
                                      <p:to>
                                        <p:strVal val="visible"/>
                                      </p:to>
                                    </p:set>
                                    <p:animEffect transition="in" filter="fade">
                                      <p:cBhvr>
                                        <p:cTn id="22" dur="1000"/>
                                        <p:tgtEl>
                                          <p:spTgt spid="921"/>
                                        </p:tgtEl>
                                      </p:cBhvr>
                                    </p:animEffect>
                                  </p:childTnLst>
                                </p:cTn>
                              </p:par>
                              <p:par>
                                <p:cTn id="23" presetID="10" presetClass="entr" presetSubtype="0" fill="hold" nodeType="withEffect">
                                  <p:stCondLst>
                                    <p:cond delay="0"/>
                                  </p:stCondLst>
                                  <p:childTnLst>
                                    <p:set>
                                      <p:cBhvr>
                                        <p:cTn id="24" dur="1" fill="hold">
                                          <p:stCondLst>
                                            <p:cond delay="0"/>
                                          </p:stCondLst>
                                        </p:cTn>
                                        <p:tgtEl>
                                          <p:spTgt spid="922"/>
                                        </p:tgtEl>
                                        <p:attrNameLst>
                                          <p:attrName>style.visibility</p:attrName>
                                        </p:attrNameLst>
                                      </p:cBhvr>
                                      <p:to>
                                        <p:strVal val="visible"/>
                                      </p:to>
                                    </p:set>
                                    <p:animEffect transition="in" filter="fade">
                                      <p:cBhvr>
                                        <p:cTn id="25" dur="1000"/>
                                        <p:tgtEl>
                                          <p:spTgt spid="922"/>
                                        </p:tgtEl>
                                      </p:cBhvr>
                                    </p:animEffect>
                                  </p:childTnLst>
                                </p:cTn>
                              </p:par>
                              <p:par>
                                <p:cTn id="26" presetID="10" presetClass="entr" presetSubtype="0" fill="hold" nodeType="withEffect">
                                  <p:stCondLst>
                                    <p:cond delay="0"/>
                                  </p:stCondLst>
                                  <p:childTnLst>
                                    <p:set>
                                      <p:cBhvr>
                                        <p:cTn id="27" dur="1" fill="hold">
                                          <p:stCondLst>
                                            <p:cond delay="0"/>
                                          </p:stCondLst>
                                        </p:cTn>
                                        <p:tgtEl>
                                          <p:spTgt spid="923"/>
                                        </p:tgtEl>
                                        <p:attrNameLst>
                                          <p:attrName>style.visibility</p:attrName>
                                        </p:attrNameLst>
                                      </p:cBhvr>
                                      <p:to>
                                        <p:strVal val="visible"/>
                                      </p:to>
                                    </p:set>
                                    <p:animEffect transition="in" filter="fade">
                                      <p:cBhvr>
                                        <p:cTn id="28" dur="1000"/>
                                        <p:tgtEl>
                                          <p:spTgt spid="923"/>
                                        </p:tgtEl>
                                      </p:cBhvr>
                                    </p:animEffect>
                                  </p:childTnLst>
                                </p:cTn>
                              </p:par>
                              <p:par>
                                <p:cTn id="29" presetID="10" presetClass="entr" presetSubtype="0" fill="hold" nodeType="with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1000"/>
                                        <p:tgtEl>
                                          <p:spTgt spid="8"/>
                                        </p:tgtEl>
                                      </p:cBhvr>
                                    </p:animEffect>
                                  </p:childTnLst>
                                </p:cTn>
                              </p:par>
                              <p:par>
                                <p:cTn id="32" presetID="10" presetClass="entr" presetSubtype="0" fill="hold"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85"/>
        <p:cNvGrpSpPr/>
        <p:nvPr/>
      </p:nvGrpSpPr>
      <p:grpSpPr>
        <a:xfrm>
          <a:off x="0" y="0"/>
          <a:ext cx="0" cy="0"/>
          <a:chOff x="0" y="0"/>
          <a:chExt cx="0" cy="0"/>
        </a:xfrm>
      </p:grpSpPr>
      <p:grpSp>
        <p:nvGrpSpPr>
          <p:cNvPr id="886" name="Google Shape;886;p108"/>
          <p:cNvGrpSpPr/>
          <p:nvPr/>
        </p:nvGrpSpPr>
        <p:grpSpPr>
          <a:xfrm>
            <a:off x="3346080" y="1253492"/>
            <a:ext cx="338842" cy="336332"/>
            <a:chOff x="-56012425" y="1903275"/>
            <a:chExt cx="320600" cy="318225"/>
          </a:xfrm>
        </p:grpSpPr>
        <p:sp>
          <p:nvSpPr>
            <p:cNvPr id="887" name="Google Shape;887;p108"/>
            <p:cNvSpPr/>
            <p:nvPr/>
          </p:nvSpPr>
          <p:spPr>
            <a:xfrm>
              <a:off x="-55897425" y="2015125"/>
              <a:ext cx="17350" cy="18150"/>
            </a:xfrm>
            <a:custGeom>
              <a:avLst/>
              <a:gdLst/>
              <a:ahLst/>
              <a:cxnLst/>
              <a:rect l="l" t="t" r="r" b="b"/>
              <a:pathLst>
                <a:path w="694" h="726" extrusionOk="0">
                  <a:moveTo>
                    <a:pt x="347" y="1"/>
                  </a:moveTo>
                  <a:cubicBezTo>
                    <a:pt x="158" y="1"/>
                    <a:pt x="1" y="158"/>
                    <a:pt x="1" y="379"/>
                  </a:cubicBezTo>
                  <a:cubicBezTo>
                    <a:pt x="1" y="568"/>
                    <a:pt x="158" y="725"/>
                    <a:pt x="347" y="725"/>
                  </a:cubicBezTo>
                  <a:cubicBezTo>
                    <a:pt x="536" y="725"/>
                    <a:pt x="694" y="568"/>
                    <a:pt x="694" y="379"/>
                  </a:cubicBezTo>
                  <a:cubicBezTo>
                    <a:pt x="694" y="158"/>
                    <a:pt x="536" y="1"/>
                    <a:pt x="3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108"/>
            <p:cNvSpPr/>
            <p:nvPr/>
          </p:nvSpPr>
          <p:spPr>
            <a:xfrm>
              <a:off x="-56012425" y="1903275"/>
              <a:ext cx="320600" cy="318225"/>
            </a:xfrm>
            <a:custGeom>
              <a:avLst/>
              <a:gdLst/>
              <a:ahLst/>
              <a:cxnLst/>
              <a:rect l="l" t="t" r="r" b="b"/>
              <a:pathLst>
                <a:path w="12824" h="12729" extrusionOk="0">
                  <a:moveTo>
                    <a:pt x="5262" y="946"/>
                  </a:moveTo>
                  <a:lnTo>
                    <a:pt x="5262" y="946"/>
                  </a:lnTo>
                  <a:cubicBezTo>
                    <a:pt x="5010" y="1923"/>
                    <a:pt x="4254" y="2679"/>
                    <a:pt x="3277" y="2899"/>
                  </a:cubicBezTo>
                  <a:cubicBezTo>
                    <a:pt x="3592" y="2017"/>
                    <a:pt x="4348" y="1293"/>
                    <a:pt x="5262" y="946"/>
                  </a:cubicBezTo>
                  <a:close/>
                  <a:moveTo>
                    <a:pt x="2301" y="5231"/>
                  </a:moveTo>
                  <a:lnTo>
                    <a:pt x="2301" y="6333"/>
                  </a:lnTo>
                  <a:lnTo>
                    <a:pt x="2301" y="6680"/>
                  </a:lnTo>
                  <a:cubicBezTo>
                    <a:pt x="1891" y="6680"/>
                    <a:pt x="1545" y="6365"/>
                    <a:pt x="1545" y="5955"/>
                  </a:cubicBezTo>
                  <a:cubicBezTo>
                    <a:pt x="1545" y="5514"/>
                    <a:pt x="1891" y="5231"/>
                    <a:pt x="2301" y="5231"/>
                  </a:cubicBezTo>
                  <a:close/>
                  <a:moveTo>
                    <a:pt x="10555" y="5231"/>
                  </a:moveTo>
                  <a:cubicBezTo>
                    <a:pt x="10965" y="5231"/>
                    <a:pt x="11311" y="5546"/>
                    <a:pt x="11311" y="5987"/>
                  </a:cubicBezTo>
                  <a:cubicBezTo>
                    <a:pt x="11311" y="6365"/>
                    <a:pt x="10965" y="6743"/>
                    <a:pt x="10555" y="6743"/>
                  </a:cubicBezTo>
                  <a:lnTo>
                    <a:pt x="10555" y="5231"/>
                  </a:lnTo>
                  <a:close/>
                  <a:moveTo>
                    <a:pt x="1103" y="6837"/>
                  </a:moveTo>
                  <a:cubicBezTo>
                    <a:pt x="1387" y="7216"/>
                    <a:pt x="1828" y="7436"/>
                    <a:pt x="2301" y="7436"/>
                  </a:cubicBezTo>
                  <a:cubicBezTo>
                    <a:pt x="2301" y="7877"/>
                    <a:pt x="1986" y="8192"/>
                    <a:pt x="1545" y="8192"/>
                  </a:cubicBezTo>
                  <a:cubicBezTo>
                    <a:pt x="1166" y="8192"/>
                    <a:pt x="788" y="7877"/>
                    <a:pt x="788" y="7436"/>
                  </a:cubicBezTo>
                  <a:cubicBezTo>
                    <a:pt x="788" y="7216"/>
                    <a:pt x="914" y="6963"/>
                    <a:pt x="1103" y="6837"/>
                  </a:cubicBezTo>
                  <a:close/>
                  <a:moveTo>
                    <a:pt x="11752" y="6837"/>
                  </a:moveTo>
                  <a:cubicBezTo>
                    <a:pt x="11941" y="6995"/>
                    <a:pt x="12067" y="7216"/>
                    <a:pt x="12067" y="7436"/>
                  </a:cubicBezTo>
                  <a:cubicBezTo>
                    <a:pt x="12067" y="7877"/>
                    <a:pt x="11721" y="8192"/>
                    <a:pt x="11311" y="8192"/>
                  </a:cubicBezTo>
                  <a:cubicBezTo>
                    <a:pt x="10933" y="8192"/>
                    <a:pt x="10555" y="7877"/>
                    <a:pt x="10555" y="7436"/>
                  </a:cubicBezTo>
                  <a:cubicBezTo>
                    <a:pt x="11028" y="7436"/>
                    <a:pt x="11469" y="7216"/>
                    <a:pt x="11752" y="6837"/>
                  </a:cubicBezTo>
                  <a:close/>
                  <a:moveTo>
                    <a:pt x="5325" y="2490"/>
                  </a:moveTo>
                  <a:lnTo>
                    <a:pt x="5325" y="2647"/>
                  </a:lnTo>
                  <a:cubicBezTo>
                    <a:pt x="5325" y="3529"/>
                    <a:pt x="5955" y="4286"/>
                    <a:pt x="6837" y="4443"/>
                  </a:cubicBezTo>
                  <a:lnTo>
                    <a:pt x="6837" y="7405"/>
                  </a:lnTo>
                  <a:cubicBezTo>
                    <a:pt x="6711" y="7436"/>
                    <a:pt x="6585" y="7468"/>
                    <a:pt x="6491" y="7468"/>
                  </a:cubicBezTo>
                  <a:cubicBezTo>
                    <a:pt x="6176" y="7468"/>
                    <a:pt x="5892" y="7373"/>
                    <a:pt x="5703" y="7153"/>
                  </a:cubicBezTo>
                  <a:cubicBezTo>
                    <a:pt x="5624" y="7074"/>
                    <a:pt x="5522" y="7034"/>
                    <a:pt x="5424" y="7034"/>
                  </a:cubicBezTo>
                  <a:cubicBezTo>
                    <a:pt x="5325" y="7034"/>
                    <a:pt x="5231" y="7074"/>
                    <a:pt x="5168" y="7153"/>
                  </a:cubicBezTo>
                  <a:cubicBezTo>
                    <a:pt x="5010" y="7310"/>
                    <a:pt x="5010" y="7562"/>
                    <a:pt x="5168" y="7688"/>
                  </a:cubicBezTo>
                  <a:cubicBezTo>
                    <a:pt x="5514" y="8035"/>
                    <a:pt x="6018" y="8224"/>
                    <a:pt x="6491" y="8224"/>
                  </a:cubicBezTo>
                  <a:cubicBezTo>
                    <a:pt x="6585" y="8224"/>
                    <a:pt x="6711" y="8224"/>
                    <a:pt x="6837" y="8192"/>
                  </a:cubicBezTo>
                  <a:lnTo>
                    <a:pt x="6837" y="9326"/>
                  </a:lnTo>
                  <a:lnTo>
                    <a:pt x="6837" y="9673"/>
                  </a:lnTo>
                  <a:cubicBezTo>
                    <a:pt x="6711" y="9673"/>
                    <a:pt x="6554" y="9736"/>
                    <a:pt x="6428" y="9736"/>
                  </a:cubicBezTo>
                  <a:cubicBezTo>
                    <a:pt x="4569" y="9673"/>
                    <a:pt x="3057" y="8192"/>
                    <a:pt x="3057" y="6333"/>
                  </a:cubicBezTo>
                  <a:cubicBezTo>
                    <a:pt x="3057" y="3908"/>
                    <a:pt x="3057" y="3971"/>
                    <a:pt x="3088" y="3687"/>
                  </a:cubicBezTo>
                  <a:cubicBezTo>
                    <a:pt x="3939" y="3592"/>
                    <a:pt x="4790" y="3151"/>
                    <a:pt x="5325" y="2490"/>
                  </a:cubicBezTo>
                  <a:close/>
                  <a:moveTo>
                    <a:pt x="6459" y="694"/>
                  </a:moveTo>
                  <a:cubicBezTo>
                    <a:pt x="8287" y="757"/>
                    <a:pt x="9830" y="2238"/>
                    <a:pt x="9830" y="4097"/>
                  </a:cubicBezTo>
                  <a:lnTo>
                    <a:pt x="9830" y="11941"/>
                  </a:lnTo>
                  <a:cubicBezTo>
                    <a:pt x="8570" y="11721"/>
                    <a:pt x="7562" y="10618"/>
                    <a:pt x="7562" y="9295"/>
                  </a:cubicBezTo>
                  <a:lnTo>
                    <a:pt x="7562" y="4065"/>
                  </a:lnTo>
                  <a:cubicBezTo>
                    <a:pt x="7562" y="3845"/>
                    <a:pt x="7404" y="3687"/>
                    <a:pt x="7215" y="3687"/>
                  </a:cubicBezTo>
                  <a:cubicBezTo>
                    <a:pt x="6585" y="3687"/>
                    <a:pt x="6113" y="3183"/>
                    <a:pt x="6113" y="2584"/>
                  </a:cubicBezTo>
                  <a:lnTo>
                    <a:pt x="6113" y="757"/>
                  </a:lnTo>
                  <a:cubicBezTo>
                    <a:pt x="6239" y="757"/>
                    <a:pt x="6365" y="694"/>
                    <a:pt x="6459" y="694"/>
                  </a:cubicBezTo>
                  <a:close/>
                  <a:moveTo>
                    <a:pt x="3057" y="8665"/>
                  </a:moveTo>
                  <a:cubicBezTo>
                    <a:pt x="3781" y="9704"/>
                    <a:pt x="5010" y="10429"/>
                    <a:pt x="6428" y="10429"/>
                  </a:cubicBezTo>
                  <a:cubicBezTo>
                    <a:pt x="6617" y="10429"/>
                    <a:pt x="6774" y="10429"/>
                    <a:pt x="6995" y="10398"/>
                  </a:cubicBezTo>
                  <a:cubicBezTo>
                    <a:pt x="7184" y="11028"/>
                    <a:pt x="7562" y="11563"/>
                    <a:pt x="8098" y="11973"/>
                  </a:cubicBezTo>
                  <a:lnTo>
                    <a:pt x="3057" y="11973"/>
                  </a:lnTo>
                  <a:lnTo>
                    <a:pt x="3057" y="8665"/>
                  </a:lnTo>
                  <a:close/>
                  <a:moveTo>
                    <a:pt x="6396" y="1"/>
                  </a:moveTo>
                  <a:cubicBezTo>
                    <a:pt x="4096" y="1"/>
                    <a:pt x="2269" y="1860"/>
                    <a:pt x="2269" y="4097"/>
                  </a:cubicBezTo>
                  <a:lnTo>
                    <a:pt x="2269" y="4443"/>
                  </a:lnTo>
                  <a:cubicBezTo>
                    <a:pt x="1356" y="4443"/>
                    <a:pt x="631" y="5231"/>
                    <a:pt x="757" y="6144"/>
                  </a:cubicBezTo>
                  <a:cubicBezTo>
                    <a:pt x="284" y="6428"/>
                    <a:pt x="1" y="6900"/>
                    <a:pt x="1" y="7436"/>
                  </a:cubicBezTo>
                  <a:cubicBezTo>
                    <a:pt x="1" y="8255"/>
                    <a:pt x="694" y="8948"/>
                    <a:pt x="1513" y="8948"/>
                  </a:cubicBezTo>
                  <a:cubicBezTo>
                    <a:pt x="1797" y="8948"/>
                    <a:pt x="2017" y="8854"/>
                    <a:pt x="2269" y="8728"/>
                  </a:cubicBezTo>
                  <a:lnTo>
                    <a:pt x="2269" y="12351"/>
                  </a:lnTo>
                  <a:cubicBezTo>
                    <a:pt x="2269" y="12571"/>
                    <a:pt x="2427" y="12729"/>
                    <a:pt x="2616" y="12729"/>
                  </a:cubicBezTo>
                  <a:lnTo>
                    <a:pt x="10145" y="12729"/>
                  </a:lnTo>
                  <a:cubicBezTo>
                    <a:pt x="10334" y="12729"/>
                    <a:pt x="10492" y="12571"/>
                    <a:pt x="10492" y="12351"/>
                  </a:cubicBezTo>
                  <a:lnTo>
                    <a:pt x="10492" y="8728"/>
                  </a:lnTo>
                  <a:cubicBezTo>
                    <a:pt x="10712" y="8854"/>
                    <a:pt x="10965" y="8948"/>
                    <a:pt x="11248" y="8948"/>
                  </a:cubicBezTo>
                  <a:cubicBezTo>
                    <a:pt x="12067" y="8948"/>
                    <a:pt x="12729" y="8255"/>
                    <a:pt x="12729" y="7436"/>
                  </a:cubicBezTo>
                  <a:cubicBezTo>
                    <a:pt x="12823" y="6932"/>
                    <a:pt x="12508" y="6428"/>
                    <a:pt x="12036" y="6144"/>
                  </a:cubicBezTo>
                  <a:cubicBezTo>
                    <a:pt x="12130" y="5231"/>
                    <a:pt x="11437" y="4443"/>
                    <a:pt x="10523" y="4443"/>
                  </a:cubicBezTo>
                  <a:lnTo>
                    <a:pt x="10523" y="4097"/>
                  </a:lnTo>
                  <a:cubicBezTo>
                    <a:pt x="10523" y="1860"/>
                    <a:pt x="8665" y="1"/>
                    <a:pt x="639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 name="Google Shape;889;p108"/>
          <p:cNvGrpSpPr/>
          <p:nvPr/>
        </p:nvGrpSpPr>
        <p:grpSpPr>
          <a:xfrm>
            <a:off x="5416266" y="1284300"/>
            <a:ext cx="337997" cy="336411"/>
            <a:chOff x="-55620175" y="2686900"/>
            <a:chExt cx="319800" cy="318300"/>
          </a:xfrm>
        </p:grpSpPr>
        <p:sp>
          <p:nvSpPr>
            <p:cNvPr id="890" name="Google Shape;890;p108"/>
            <p:cNvSpPr/>
            <p:nvPr/>
          </p:nvSpPr>
          <p:spPr>
            <a:xfrm>
              <a:off x="-55514650" y="2917925"/>
              <a:ext cx="72500" cy="29775"/>
            </a:xfrm>
            <a:custGeom>
              <a:avLst/>
              <a:gdLst/>
              <a:ahLst/>
              <a:cxnLst/>
              <a:rect l="l" t="t" r="r" b="b"/>
              <a:pathLst>
                <a:path w="2900" h="1191" extrusionOk="0">
                  <a:moveTo>
                    <a:pt x="387" y="1"/>
                  </a:moveTo>
                  <a:cubicBezTo>
                    <a:pt x="292" y="1"/>
                    <a:pt x="206" y="40"/>
                    <a:pt x="158" y="119"/>
                  </a:cubicBezTo>
                  <a:cubicBezTo>
                    <a:pt x="1" y="277"/>
                    <a:pt x="1" y="529"/>
                    <a:pt x="158" y="655"/>
                  </a:cubicBezTo>
                  <a:cubicBezTo>
                    <a:pt x="505" y="1001"/>
                    <a:pt x="978" y="1190"/>
                    <a:pt x="1450" y="1190"/>
                  </a:cubicBezTo>
                  <a:cubicBezTo>
                    <a:pt x="1954" y="1190"/>
                    <a:pt x="2427" y="1001"/>
                    <a:pt x="2742" y="655"/>
                  </a:cubicBezTo>
                  <a:cubicBezTo>
                    <a:pt x="2899" y="497"/>
                    <a:pt x="2899" y="245"/>
                    <a:pt x="2742" y="119"/>
                  </a:cubicBezTo>
                  <a:cubicBezTo>
                    <a:pt x="2679" y="72"/>
                    <a:pt x="2592" y="48"/>
                    <a:pt x="2502" y="48"/>
                  </a:cubicBezTo>
                  <a:cubicBezTo>
                    <a:pt x="2411" y="48"/>
                    <a:pt x="2317" y="72"/>
                    <a:pt x="2238" y="119"/>
                  </a:cubicBezTo>
                  <a:cubicBezTo>
                    <a:pt x="2049" y="340"/>
                    <a:pt x="1734" y="434"/>
                    <a:pt x="1450" y="434"/>
                  </a:cubicBezTo>
                  <a:cubicBezTo>
                    <a:pt x="1135" y="434"/>
                    <a:pt x="852" y="340"/>
                    <a:pt x="663" y="119"/>
                  </a:cubicBezTo>
                  <a:cubicBezTo>
                    <a:pt x="584" y="40"/>
                    <a:pt x="481" y="1"/>
                    <a:pt x="3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108"/>
            <p:cNvSpPr/>
            <p:nvPr/>
          </p:nvSpPr>
          <p:spPr>
            <a:xfrm>
              <a:off x="-55450050" y="2854725"/>
              <a:ext cx="18125" cy="18150"/>
            </a:xfrm>
            <a:custGeom>
              <a:avLst/>
              <a:gdLst/>
              <a:ahLst/>
              <a:cxnLst/>
              <a:rect l="l" t="t" r="r" b="b"/>
              <a:pathLst>
                <a:path w="725" h="726" extrusionOk="0">
                  <a:moveTo>
                    <a:pt x="378" y="1"/>
                  </a:moveTo>
                  <a:cubicBezTo>
                    <a:pt x="158" y="1"/>
                    <a:pt x="0" y="190"/>
                    <a:pt x="0" y="379"/>
                  </a:cubicBezTo>
                  <a:cubicBezTo>
                    <a:pt x="0" y="568"/>
                    <a:pt x="158" y="725"/>
                    <a:pt x="378" y="725"/>
                  </a:cubicBezTo>
                  <a:cubicBezTo>
                    <a:pt x="567" y="725"/>
                    <a:pt x="725" y="568"/>
                    <a:pt x="725" y="379"/>
                  </a:cubicBezTo>
                  <a:cubicBezTo>
                    <a:pt x="725" y="190"/>
                    <a:pt x="567" y="1"/>
                    <a:pt x="37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108"/>
            <p:cNvSpPr/>
            <p:nvPr/>
          </p:nvSpPr>
          <p:spPr>
            <a:xfrm>
              <a:off x="-55524875" y="2855525"/>
              <a:ext cx="18925" cy="17450"/>
            </a:xfrm>
            <a:custGeom>
              <a:avLst/>
              <a:gdLst/>
              <a:ahLst/>
              <a:cxnLst/>
              <a:rect l="l" t="t" r="r" b="b"/>
              <a:pathLst>
                <a:path w="757" h="698" extrusionOk="0">
                  <a:moveTo>
                    <a:pt x="410" y="0"/>
                  </a:moveTo>
                  <a:cubicBezTo>
                    <a:pt x="189" y="0"/>
                    <a:pt x="0" y="158"/>
                    <a:pt x="0" y="347"/>
                  </a:cubicBezTo>
                  <a:cubicBezTo>
                    <a:pt x="0" y="536"/>
                    <a:pt x="189" y="693"/>
                    <a:pt x="410" y="693"/>
                  </a:cubicBezTo>
                  <a:cubicBezTo>
                    <a:pt x="423" y="696"/>
                    <a:pt x="437" y="697"/>
                    <a:pt x="451" y="697"/>
                  </a:cubicBezTo>
                  <a:cubicBezTo>
                    <a:pt x="598" y="697"/>
                    <a:pt x="756" y="548"/>
                    <a:pt x="756" y="347"/>
                  </a:cubicBezTo>
                  <a:cubicBezTo>
                    <a:pt x="756" y="158"/>
                    <a:pt x="599" y="0"/>
                    <a:pt x="41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108"/>
            <p:cNvSpPr/>
            <p:nvPr/>
          </p:nvSpPr>
          <p:spPr>
            <a:xfrm>
              <a:off x="-55620175" y="2686900"/>
              <a:ext cx="319800" cy="318300"/>
            </a:xfrm>
            <a:custGeom>
              <a:avLst/>
              <a:gdLst/>
              <a:ahLst/>
              <a:cxnLst/>
              <a:rect l="l" t="t" r="r" b="b"/>
              <a:pathLst>
                <a:path w="12792" h="12732" extrusionOk="0">
                  <a:moveTo>
                    <a:pt x="5671" y="2240"/>
                  </a:moveTo>
                  <a:cubicBezTo>
                    <a:pt x="6333" y="2240"/>
                    <a:pt x="6931" y="2429"/>
                    <a:pt x="7435" y="2744"/>
                  </a:cubicBezTo>
                  <a:cubicBezTo>
                    <a:pt x="7057" y="4225"/>
                    <a:pt x="5703" y="5233"/>
                    <a:pt x="4159" y="5233"/>
                  </a:cubicBezTo>
                  <a:lnTo>
                    <a:pt x="2332" y="5233"/>
                  </a:lnTo>
                  <a:cubicBezTo>
                    <a:pt x="2489" y="3532"/>
                    <a:pt x="3938" y="2240"/>
                    <a:pt x="5671" y="2240"/>
                  </a:cubicBezTo>
                  <a:close/>
                  <a:moveTo>
                    <a:pt x="8318" y="732"/>
                  </a:moveTo>
                  <a:cubicBezTo>
                    <a:pt x="8434" y="732"/>
                    <a:pt x="8549" y="741"/>
                    <a:pt x="8664" y="759"/>
                  </a:cubicBezTo>
                  <a:cubicBezTo>
                    <a:pt x="9735" y="917"/>
                    <a:pt x="10523" y="1925"/>
                    <a:pt x="10523" y="3059"/>
                  </a:cubicBezTo>
                  <a:lnTo>
                    <a:pt x="10523" y="6147"/>
                  </a:lnTo>
                  <a:cubicBezTo>
                    <a:pt x="10271" y="6021"/>
                    <a:pt x="10050" y="5958"/>
                    <a:pt x="9767" y="5958"/>
                  </a:cubicBezTo>
                  <a:lnTo>
                    <a:pt x="9767" y="5580"/>
                  </a:lnTo>
                  <a:cubicBezTo>
                    <a:pt x="9767" y="3626"/>
                    <a:pt x="8349" y="1957"/>
                    <a:pt x="6490" y="1578"/>
                  </a:cubicBezTo>
                  <a:cubicBezTo>
                    <a:pt x="6975" y="1040"/>
                    <a:pt x="7643" y="732"/>
                    <a:pt x="8318" y="732"/>
                  </a:cubicBezTo>
                  <a:close/>
                  <a:moveTo>
                    <a:pt x="1544" y="6745"/>
                  </a:moveTo>
                  <a:lnTo>
                    <a:pt x="1544" y="8226"/>
                  </a:lnTo>
                  <a:cubicBezTo>
                    <a:pt x="1134" y="8226"/>
                    <a:pt x="788" y="7879"/>
                    <a:pt x="788" y="7470"/>
                  </a:cubicBezTo>
                  <a:cubicBezTo>
                    <a:pt x="788" y="7092"/>
                    <a:pt x="1134" y="6745"/>
                    <a:pt x="1544" y="6745"/>
                  </a:cubicBezTo>
                  <a:close/>
                  <a:moveTo>
                    <a:pt x="9798" y="6745"/>
                  </a:moveTo>
                  <a:cubicBezTo>
                    <a:pt x="10208" y="6745"/>
                    <a:pt x="10554" y="7060"/>
                    <a:pt x="10554" y="7470"/>
                  </a:cubicBezTo>
                  <a:cubicBezTo>
                    <a:pt x="10554" y="7879"/>
                    <a:pt x="10208" y="8226"/>
                    <a:pt x="9798" y="8226"/>
                  </a:cubicBezTo>
                  <a:lnTo>
                    <a:pt x="9798" y="6745"/>
                  </a:lnTo>
                  <a:close/>
                  <a:moveTo>
                    <a:pt x="10712" y="8667"/>
                  </a:moveTo>
                  <a:cubicBezTo>
                    <a:pt x="10775" y="8888"/>
                    <a:pt x="10869" y="9108"/>
                    <a:pt x="11027" y="9297"/>
                  </a:cubicBezTo>
                  <a:cubicBezTo>
                    <a:pt x="11090" y="9455"/>
                    <a:pt x="11216" y="9549"/>
                    <a:pt x="11342" y="9707"/>
                  </a:cubicBezTo>
                  <a:lnTo>
                    <a:pt x="9652" y="9707"/>
                  </a:lnTo>
                  <a:cubicBezTo>
                    <a:pt x="9738" y="9468"/>
                    <a:pt x="9768" y="9254"/>
                    <a:pt x="9798" y="8982"/>
                  </a:cubicBezTo>
                  <a:cubicBezTo>
                    <a:pt x="10145" y="8982"/>
                    <a:pt x="10460" y="8856"/>
                    <a:pt x="10712" y="8667"/>
                  </a:cubicBezTo>
                  <a:close/>
                  <a:moveTo>
                    <a:pt x="8066" y="3280"/>
                  </a:moveTo>
                  <a:cubicBezTo>
                    <a:pt x="8664" y="3847"/>
                    <a:pt x="9042" y="4729"/>
                    <a:pt x="9042" y="5643"/>
                  </a:cubicBezTo>
                  <a:lnTo>
                    <a:pt x="9042" y="8636"/>
                  </a:lnTo>
                  <a:cubicBezTo>
                    <a:pt x="9042" y="10463"/>
                    <a:pt x="7530" y="11975"/>
                    <a:pt x="5671" y="11975"/>
                  </a:cubicBezTo>
                  <a:cubicBezTo>
                    <a:pt x="3812" y="11975"/>
                    <a:pt x="2269" y="10431"/>
                    <a:pt x="2269" y="8573"/>
                  </a:cubicBezTo>
                  <a:lnTo>
                    <a:pt x="2269" y="5989"/>
                  </a:lnTo>
                  <a:lnTo>
                    <a:pt x="4159" y="5989"/>
                  </a:lnTo>
                  <a:cubicBezTo>
                    <a:pt x="5104" y="5989"/>
                    <a:pt x="6049" y="5643"/>
                    <a:pt x="6805" y="5044"/>
                  </a:cubicBezTo>
                  <a:cubicBezTo>
                    <a:pt x="7404" y="4571"/>
                    <a:pt x="7782" y="3941"/>
                    <a:pt x="8066" y="3280"/>
                  </a:cubicBezTo>
                  <a:close/>
                  <a:moveTo>
                    <a:pt x="8329" y="0"/>
                  </a:moveTo>
                  <a:cubicBezTo>
                    <a:pt x="7237" y="0"/>
                    <a:pt x="6224" y="580"/>
                    <a:pt x="5671" y="1547"/>
                  </a:cubicBezTo>
                  <a:lnTo>
                    <a:pt x="5640" y="1547"/>
                  </a:lnTo>
                  <a:cubicBezTo>
                    <a:pt x="3340" y="1547"/>
                    <a:pt x="1481" y="3374"/>
                    <a:pt x="1481" y="5643"/>
                  </a:cubicBezTo>
                  <a:lnTo>
                    <a:pt x="1481" y="5989"/>
                  </a:lnTo>
                  <a:cubicBezTo>
                    <a:pt x="662" y="5989"/>
                    <a:pt x="0" y="6651"/>
                    <a:pt x="0" y="7470"/>
                  </a:cubicBezTo>
                  <a:cubicBezTo>
                    <a:pt x="0" y="8320"/>
                    <a:pt x="662" y="8982"/>
                    <a:pt x="1481" y="8982"/>
                  </a:cubicBezTo>
                  <a:cubicBezTo>
                    <a:pt x="1702" y="11061"/>
                    <a:pt x="3466" y="12731"/>
                    <a:pt x="5577" y="12731"/>
                  </a:cubicBezTo>
                  <a:cubicBezTo>
                    <a:pt x="7215" y="12731"/>
                    <a:pt x="8570" y="11818"/>
                    <a:pt x="9263" y="10463"/>
                  </a:cubicBezTo>
                  <a:lnTo>
                    <a:pt x="12319" y="10463"/>
                  </a:lnTo>
                  <a:cubicBezTo>
                    <a:pt x="12476" y="10463"/>
                    <a:pt x="12634" y="10368"/>
                    <a:pt x="12665" y="10211"/>
                  </a:cubicBezTo>
                  <a:cubicBezTo>
                    <a:pt x="12791" y="9990"/>
                    <a:pt x="12728" y="9833"/>
                    <a:pt x="12571" y="9770"/>
                  </a:cubicBezTo>
                  <a:cubicBezTo>
                    <a:pt x="11783" y="9360"/>
                    <a:pt x="11248" y="8573"/>
                    <a:pt x="11248" y="7690"/>
                  </a:cubicBezTo>
                  <a:lnTo>
                    <a:pt x="11248" y="3122"/>
                  </a:lnTo>
                  <a:cubicBezTo>
                    <a:pt x="11248" y="1578"/>
                    <a:pt x="10208" y="287"/>
                    <a:pt x="8790" y="35"/>
                  </a:cubicBezTo>
                  <a:cubicBezTo>
                    <a:pt x="8636" y="12"/>
                    <a:pt x="8481" y="0"/>
                    <a:pt x="832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897" name="Google Shape;897;p108"/>
          <p:cNvSpPr txBox="1">
            <a:spLocks noGrp="1"/>
          </p:cNvSpPr>
          <p:nvPr>
            <p:ph type="ctrTitle"/>
          </p:nvPr>
        </p:nvSpPr>
        <p:spPr>
          <a:xfrm>
            <a:off x="457200" y="517918"/>
            <a:ext cx="8229600" cy="670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n"/>
              <a:t>OUR TEAM</a:t>
            </a:r>
            <a:endParaRPr/>
          </a:p>
        </p:txBody>
      </p:sp>
      <p:sp>
        <p:nvSpPr>
          <p:cNvPr id="898" name="Google Shape;898;p108"/>
          <p:cNvSpPr txBox="1">
            <a:spLocks noGrp="1"/>
          </p:cNvSpPr>
          <p:nvPr>
            <p:ph type="subTitle" idx="1"/>
          </p:nvPr>
        </p:nvSpPr>
        <p:spPr>
          <a:xfrm>
            <a:off x="2750119" y="2192634"/>
            <a:ext cx="1570200" cy="36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US" dirty="0"/>
              <a:t>DOCUMENTOR</a:t>
            </a:r>
            <a:endParaRPr dirty="0"/>
          </a:p>
        </p:txBody>
      </p:sp>
      <p:sp>
        <p:nvSpPr>
          <p:cNvPr id="899" name="Google Shape;899;p108"/>
          <p:cNvSpPr txBox="1">
            <a:spLocks noGrp="1"/>
          </p:cNvSpPr>
          <p:nvPr>
            <p:ph type="ctrTitle" idx="2"/>
          </p:nvPr>
        </p:nvSpPr>
        <p:spPr>
          <a:xfrm>
            <a:off x="2750155" y="1492066"/>
            <a:ext cx="15702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Clr>
                <a:schemeClr val="dk1"/>
              </a:buClr>
              <a:buSzPts val="1100"/>
              <a:buFont typeface="Arial"/>
              <a:buNone/>
            </a:pPr>
            <a:r>
              <a:rPr lang="en-US" dirty="0"/>
              <a:t>SHERLEY LAZAR</a:t>
            </a:r>
            <a:endParaRPr dirty="0"/>
          </a:p>
        </p:txBody>
      </p:sp>
      <p:sp>
        <p:nvSpPr>
          <p:cNvPr id="900" name="Google Shape;900;p108"/>
          <p:cNvSpPr txBox="1">
            <a:spLocks noGrp="1"/>
          </p:cNvSpPr>
          <p:nvPr>
            <p:ph type="ctrTitle" idx="3"/>
          </p:nvPr>
        </p:nvSpPr>
        <p:spPr>
          <a:xfrm>
            <a:off x="4800201" y="1497325"/>
            <a:ext cx="15702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MEGHANA A</a:t>
            </a:r>
            <a:endParaRPr dirty="0"/>
          </a:p>
        </p:txBody>
      </p:sp>
      <p:sp>
        <p:nvSpPr>
          <p:cNvPr id="901" name="Google Shape;901;p108"/>
          <p:cNvSpPr txBox="1">
            <a:spLocks noGrp="1"/>
          </p:cNvSpPr>
          <p:nvPr>
            <p:ph type="subTitle" idx="4"/>
          </p:nvPr>
        </p:nvSpPr>
        <p:spPr>
          <a:xfrm>
            <a:off x="4800165" y="2192634"/>
            <a:ext cx="1570200" cy="36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US" dirty="0"/>
              <a:t>MANAGER</a:t>
            </a:r>
            <a:endParaRPr dirty="0"/>
          </a:p>
        </p:txBody>
      </p:sp>
      <p:sp>
        <p:nvSpPr>
          <p:cNvPr id="902" name="Google Shape;902;p108"/>
          <p:cNvSpPr txBox="1">
            <a:spLocks noGrp="1"/>
          </p:cNvSpPr>
          <p:nvPr>
            <p:ph type="ctrTitle" idx="5"/>
          </p:nvPr>
        </p:nvSpPr>
        <p:spPr>
          <a:xfrm>
            <a:off x="3814113" y="3403322"/>
            <a:ext cx="1570200" cy="36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Clr>
                <a:schemeClr val="dk1"/>
              </a:buClr>
              <a:buSzPts val="1100"/>
              <a:buFont typeface="Arial"/>
              <a:buNone/>
            </a:pPr>
            <a:r>
              <a:rPr lang="en-US" dirty="0"/>
              <a:t>YAMINI T </a:t>
            </a:r>
            <a:endParaRPr dirty="0"/>
          </a:p>
        </p:txBody>
      </p:sp>
      <p:sp>
        <p:nvSpPr>
          <p:cNvPr id="903" name="Google Shape;903;p108"/>
          <p:cNvSpPr txBox="1">
            <a:spLocks noGrp="1"/>
          </p:cNvSpPr>
          <p:nvPr>
            <p:ph type="subTitle" idx="6"/>
          </p:nvPr>
        </p:nvSpPr>
        <p:spPr>
          <a:xfrm>
            <a:off x="3753025" y="3910976"/>
            <a:ext cx="1653900" cy="36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US" dirty="0"/>
              <a:t>DOCUMENTATION</a:t>
            </a:r>
            <a:endParaRPr dirty="0"/>
          </a:p>
        </p:txBody>
      </p:sp>
      <p:grpSp>
        <p:nvGrpSpPr>
          <p:cNvPr id="4" name="Google Shape;889;p108">
            <a:extLst>
              <a:ext uri="{FF2B5EF4-FFF2-40B4-BE49-F238E27FC236}">
                <a16:creationId xmlns:a16="http://schemas.microsoft.com/office/drawing/2014/main" id="{17E0AB49-0C65-3906-0F6A-EE1F6F17B318}"/>
              </a:ext>
            </a:extLst>
          </p:cNvPr>
          <p:cNvGrpSpPr/>
          <p:nvPr/>
        </p:nvGrpSpPr>
        <p:grpSpPr>
          <a:xfrm>
            <a:off x="4403001" y="2942316"/>
            <a:ext cx="337997" cy="336411"/>
            <a:chOff x="-55620175" y="2686900"/>
            <a:chExt cx="319800" cy="318300"/>
          </a:xfrm>
        </p:grpSpPr>
        <p:sp>
          <p:nvSpPr>
            <p:cNvPr id="5" name="Google Shape;890;p108">
              <a:extLst>
                <a:ext uri="{FF2B5EF4-FFF2-40B4-BE49-F238E27FC236}">
                  <a16:creationId xmlns:a16="http://schemas.microsoft.com/office/drawing/2014/main" id="{5C21AD54-BDC8-E3C0-07D6-4B6E39C92247}"/>
                </a:ext>
              </a:extLst>
            </p:cNvPr>
            <p:cNvSpPr/>
            <p:nvPr/>
          </p:nvSpPr>
          <p:spPr>
            <a:xfrm>
              <a:off x="-55514650" y="2917925"/>
              <a:ext cx="72500" cy="29775"/>
            </a:xfrm>
            <a:custGeom>
              <a:avLst/>
              <a:gdLst/>
              <a:ahLst/>
              <a:cxnLst/>
              <a:rect l="l" t="t" r="r" b="b"/>
              <a:pathLst>
                <a:path w="2900" h="1191" extrusionOk="0">
                  <a:moveTo>
                    <a:pt x="387" y="1"/>
                  </a:moveTo>
                  <a:cubicBezTo>
                    <a:pt x="292" y="1"/>
                    <a:pt x="206" y="40"/>
                    <a:pt x="158" y="119"/>
                  </a:cubicBezTo>
                  <a:cubicBezTo>
                    <a:pt x="1" y="277"/>
                    <a:pt x="1" y="529"/>
                    <a:pt x="158" y="655"/>
                  </a:cubicBezTo>
                  <a:cubicBezTo>
                    <a:pt x="505" y="1001"/>
                    <a:pt x="978" y="1190"/>
                    <a:pt x="1450" y="1190"/>
                  </a:cubicBezTo>
                  <a:cubicBezTo>
                    <a:pt x="1954" y="1190"/>
                    <a:pt x="2427" y="1001"/>
                    <a:pt x="2742" y="655"/>
                  </a:cubicBezTo>
                  <a:cubicBezTo>
                    <a:pt x="2899" y="497"/>
                    <a:pt x="2899" y="245"/>
                    <a:pt x="2742" y="119"/>
                  </a:cubicBezTo>
                  <a:cubicBezTo>
                    <a:pt x="2679" y="72"/>
                    <a:pt x="2592" y="48"/>
                    <a:pt x="2502" y="48"/>
                  </a:cubicBezTo>
                  <a:cubicBezTo>
                    <a:pt x="2411" y="48"/>
                    <a:pt x="2317" y="72"/>
                    <a:pt x="2238" y="119"/>
                  </a:cubicBezTo>
                  <a:cubicBezTo>
                    <a:pt x="2049" y="340"/>
                    <a:pt x="1734" y="434"/>
                    <a:pt x="1450" y="434"/>
                  </a:cubicBezTo>
                  <a:cubicBezTo>
                    <a:pt x="1135" y="434"/>
                    <a:pt x="852" y="340"/>
                    <a:pt x="663" y="119"/>
                  </a:cubicBezTo>
                  <a:cubicBezTo>
                    <a:pt x="584" y="40"/>
                    <a:pt x="481" y="1"/>
                    <a:pt x="3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891;p108">
              <a:extLst>
                <a:ext uri="{FF2B5EF4-FFF2-40B4-BE49-F238E27FC236}">
                  <a16:creationId xmlns:a16="http://schemas.microsoft.com/office/drawing/2014/main" id="{D3A6AA6E-CE8A-E338-9D65-2F313D481007}"/>
                </a:ext>
              </a:extLst>
            </p:cNvPr>
            <p:cNvSpPr/>
            <p:nvPr/>
          </p:nvSpPr>
          <p:spPr>
            <a:xfrm>
              <a:off x="-55450050" y="2854725"/>
              <a:ext cx="18125" cy="18150"/>
            </a:xfrm>
            <a:custGeom>
              <a:avLst/>
              <a:gdLst/>
              <a:ahLst/>
              <a:cxnLst/>
              <a:rect l="l" t="t" r="r" b="b"/>
              <a:pathLst>
                <a:path w="725" h="726" extrusionOk="0">
                  <a:moveTo>
                    <a:pt x="378" y="1"/>
                  </a:moveTo>
                  <a:cubicBezTo>
                    <a:pt x="158" y="1"/>
                    <a:pt x="0" y="190"/>
                    <a:pt x="0" y="379"/>
                  </a:cubicBezTo>
                  <a:cubicBezTo>
                    <a:pt x="0" y="568"/>
                    <a:pt x="158" y="725"/>
                    <a:pt x="378" y="725"/>
                  </a:cubicBezTo>
                  <a:cubicBezTo>
                    <a:pt x="567" y="725"/>
                    <a:pt x="725" y="568"/>
                    <a:pt x="725" y="379"/>
                  </a:cubicBezTo>
                  <a:cubicBezTo>
                    <a:pt x="725" y="190"/>
                    <a:pt x="567" y="1"/>
                    <a:pt x="37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892;p108">
              <a:extLst>
                <a:ext uri="{FF2B5EF4-FFF2-40B4-BE49-F238E27FC236}">
                  <a16:creationId xmlns:a16="http://schemas.microsoft.com/office/drawing/2014/main" id="{DD90315D-E16C-D28D-9327-A8A0B1FF72E9}"/>
                </a:ext>
              </a:extLst>
            </p:cNvPr>
            <p:cNvSpPr/>
            <p:nvPr/>
          </p:nvSpPr>
          <p:spPr>
            <a:xfrm>
              <a:off x="-55524875" y="2855525"/>
              <a:ext cx="18925" cy="17450"/>
            </a:xfrm>
            <a:custGeom>
              <a:avLst/>
              <a:gdLst/>
              <a:ahLst/>
              <a:cxnLst/>
              <a:rect l="l" t="t" r="r" b="b"/>
              <a:pathLst>
                <a:path w="757" h="698" extrusionOk="0">
                  <a:moveTo>
                    <a:pt x="410" y="0"/>
                  </a:moveTo>
                  <a:cubicBezTo>
                    <a:pt x="189" y="0"/>
                    <a:pt x="0" y="158"/>
                    <a:pt x="0" y="347"/>
                  </a:cubicBezTo>
                  <a:cubicBezTo>
                    <a:pt x="0" y="536"/>
                    <a:pt x="189" y="693"/>
                    <a:pt x="410" y="693"/>
                  </a:cubicBezTo>
                  <a:cubicBezTo>
                    <a:pt x="423" y="696"/>
                    <a:pt x="437" y="697"/>
                    <a:pt x="451" y="697"/>
                  </a:cubicBezTo>
                  <a:cubicBezTo>
                    <a:pt x="598" y="697"/>
                    <a:pt x="756" y="548"/>
                    <a:pt x="756" y="347"/>
                  </a:cubicBezTo>
                  <a:cubicBezTo>
                    <a:pt x="756" y="158"/>
                    <a:pt x="599" y="0"/>
                    <a:pt x="41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893;p108">
              <a:extLst>
                <a:ext uri="{FF2B5EF4-FFF2-40B4-BE49-F238E27FC236}">
                  <a16:creationId xmlns:a16="http://schemas.microsoft.com/office/drawing/2014/main" id="{D1EF7620-231A-DD1F-927B-7FDA04C874E9}"/>
                </a:ext>
              </a:extLst>
            </p:cNvPr>
            <p:cNvSpPr/>
            <p:nvPr/>
          </p:nvSpPr>
          <p:spPr>
            <a:xfrm>
              <a:off x="-55620175" y="2686900"/>
              <a:ext cx="319800" cy="318300"/>
            </a:xfrm>
            <a:custGeom>
              <a:avLst/>
              <a:gdLst/>
              <a:ahLst/>
              <a:cxnLst/>
              <a:rect l="l" t="t" r="r" b="b"/>
              <a:pathLst>
                <a:path w="12792" h="12732" extrusionOk="0">
                  <a:moveTo>
                    <a:pt x="5671" y="2240"/>
                  </a:moveTo>
                  <a:cubicBezTo>
                    <a:pt x="6333" y="2240"/>
                    <a:pt x="6931" y="2429"/>
                    <a:pt x="7435" y="2744"/>
                  </a:cubicBezTo>
                  <a:cubicBezTo>
                    <a:pt x="7057" y="4225"/>
                    <a:pt x="5703" y="5233"/>
                    <a:pt x="4159" y="5233"/>
                  </a:cubicBezTo>
                  <a:lnTo>
                    <a:pt x="2332" y="5233"/>
                  </a:lnTo>
                  <a:cubicBezTo>
                    <a:pt x="2489" y="3532"/>
                    <a:pt x="3938" y="2240"/>
                    <a:pt x="5671" y="2240"/>
                  </a:cubicBezTo>
                  <a:close/>
                  <a:moveTo>
                    <a:pt x="8318" y="732"/>
                  </a:moveTo>
                  <a:cubicBezTo>
                    <a:pt x="8434" y="732"/>
                    <a:pt x="8549" y="741"/>
                    <a:pt x="8664" y="759"/>
                  </a:cubicBezTo>
                  <a:cubicBezTo>
                    <a:pt x="9735" y="917"/>
                    <a:pt x="10523" y="1925"/>
                    <a:pt x="10523" y="3059"/>
                  </a:cubicBezTo>
                  <a:lnTo>
                    <a:pt x="10523" y="6147"/>
                  </a:lnTo>
                  <a:cubicBezTo>
                    <a:pt x="10271" y="6021"/>
                    <a:pt x="10050" y="5958"/>
                    <a:pt x="9767" y="5958"/>
                  </a:cubicBezTo>
                  <a:lnTo>
                    <a:pt x="9767" y="5580"/>
                  </a:lnTo>
                  <a:cubicBezTo>
                    <a:pt x="9767" y="3626"/>
                    <a:pt x="8349" y="1957"/>
                    <a:pt x="6490" y="1578"/>
                  </a:cubicBezTo>
                  <a:cubicBezTo>
                    <a:pt x="6975" y="1040"/>
                    <a:pt x="7643" y="732"/>
                    <a:pt x="8318" y="732"/>
                  </a:cubicBezTo>
                  <a:close/>
                  <a:moveTo>
                    <a:pt x="1544" y="6745"/>
                  </a:moveTo>
                  <a:lnTo>
                    <a:pt x="1544" y="8226"/>
                  </a:lnTo>
                  <a:cubicBezTo>
                    <a:pt x="1134" y="8226"/>
                    <a:pt x="788" y="7879"/>
                    <a:pt x="788" y="7470"/>
                  </a:cubicBezTo>
                  <a:cubicBezTo>
                    <a:pt x="788" y="7092"/>
                    <a:pt x="1134" y="6745"/>
                    <a:pt x="1544" y="6745"/>
                  </a:cubicBezTo>
                  <a:close/>
                  <a:moveTo>
                    <a:pt x="9798" y="6745"/>
                  </a:moveTo>
                  <a:cubicBezTo>
                    <a:pt x="10208" y="6745"/>
                    <a:pt x="10554" y="7060"/>
                    <a:pt x="10554" y="7470"/>
                  </a:cubicBezTo>
                  <a:cubicBezTo>
                    <a:pt x="10554" y="7879"/>
                    <a:pt x="10208" y="8226"/>
                    <a:pt x="9798" y="8226"/>
                  </a:cubicBezTo>
                  <a:lnTo>
                    <a:pt x="9798" y="6745"/>
                  </a:lnTo>
                  <a:close/>
                  <a:moveTo>
                    <a:pt x="10712" y="8667"/>
                  </a:moveTo>
                  <a:cubicBezTo>
                    <a:pt x="10775" y="8888"/>
                    <a:pt x="10869" y="9108"/>
                    <a:pt x="11027" y="9297"/>
                  </a:cubicBezTo>
                  <a:cubicBezTo>
                    <a:pt x="11090" y="9455"/>
                    <a:pt x="11216" y="9549"/>
                    <a:pt x="11342" y="9707"/>
                  </a:cubicBezTo>
                  <a:lnTo>
                    <a:pt x="9652" y="9707"/>
                  </a:lnTo>
                  <a:cubicBezTo>
                    <a:pt x="9738" y="9468"/>
                    <a:pt x="9768" y="9254"/>
                    <a:pt x="9798" y="8982"/>
                  </a:cubicBezTo>
                  <a:cubicBezTo>
                    <a:pt x="10145" y="8982"/>
                    <a:pt x="10460" y="8856"/>
                    <a:pt x="10712" y="8667"/>
                  </a:cubicBezTo>
                  <a:close/>
                  <a:moveTo>
                    <a:pt x="8066" y="3280"/>
                  </a:moveTo>
                  <a:cubicBezTo>
                    <a:pt x="8664" y="3847"/>
                    <a:pt x="9042" y="4729"/>
                    <a:pt x="9042" y="5643"/>
                  </a:cubicBezTo>
                  <a:lnTo>
                    <a:pt x="9042" y="8636"/>
                  </a:lnTo>
                  <a:cubicBezTo>
                    <a:pt x="9042" y="10463"/>
                    <a:pt x="7530" y="11975"/>
                    <a:pt x="5671" y="11975"/>
                  </a:cubicBezTo>
                  <a:cubicBezTo>
                    <a:pt x="3812" y="11975"/>
                    <a:pt x="2269" y="10431"/>
                    <a:pt x="2269" y="8573"/>
                  </a:cubicBezTo>
                  <a:lnTo>
                    <a:pt x="2269" y="5989"/>
                  </a:lnTo>
                  <a:lnTo>
                    <a:pt x="4159" y="5989"/>
                  </a:lnTo>
                  <a:cubicBezTo>
                    <a:pt x="5104" y="5989"/>
                    <a:pt x="6049" y="5643"/>
                    <a:pt x="6805" y="5044"/>
                  </a:cubicBezTo>
                  <a:cubicBezTo>
                    <a:pt x="7404" y="4571"/>
                    <a:pt x="7782" y="3941"/>
                    <a:pt x="8066" y="3280"/>
                  </a:cubicBezTo>
                  <a:close/>
                  <a:moveTo>
                    <a:pt x="8329" y="0"/>
                  </a:moveTo>
                  <a:cubicBezTo>
                    <a:pt x="7237" y="0"/>
                    <a:pt x="6224" y="580"/>
                    <a:pt x="5671" y="1547"/>
                  </a:cubicBezTo>
                  <a:lnTo>
                    <a:pt x="5640" y="1547"/>
                  </a:lnTo>
                  <a:cubicBezTo>
                    <a:pt x="3340" y="1547"/>
                    <a:pt x="1481" y="3374"/>
                    <a:pt x="1481" y="5643"/>
                  </a:cubicBezTo>
                  <a:lnTo>
                    <a:pt x="1481" y="5989"/>
                  </a:lnTo>
                  <a:cubicBezTo>
                    <a:pt x="662" y="5989"/>
                    <a:pt x="0" y="6651"/>
                    <a:pt x="0" y="7470"/>
                  </a:cubicBezTo>
                  <a:cubicBezTo>
                    <a:pt x="0" y="8320"/>
                    <a:pt x="662" y="8982"/>
                    <a:pt x="1481" y="8982"/>
                  </a:cubicBezTo>
                  <a:cubicBezTo>
                    <a:pt x="1702" y="11061"/>
                    <a:pt x="3466" y="12731"/>
                    <a:pt x="5577" y="12731"/>
                  </a:cubicBezTo>
                  <a:cubicBezTo>
                    <a:pt x="7215" y="12731"/>
                    <a:pt x="8570" y="11818"/>
                    <a:pt x="9263" y="10463"/>
                  </a:cubicBezTo>
                  <a:lnTo>
                    <a:pt x="12319" y="10463"/>
                  </a:lnTo>
                  <a:cubicBezTo>
                    <a:pt x="12476" y="10463"/>
                    <a:pt x="12634" y="10368"/>
                    <a:pt x="12665" y="10211"/>
                  </a:cubicBezTo>
                  <a:cubicBezTo>
                    <a:pt x="12791" y="9990"/>
                    <a:pt x="12728" y="9833"/>
                    <a:pt x="12571" y="9770"/>
                  </a:cubicBezTo>
                  <a:cubicBezTo>
                    <a:pt x="11783" y="9360"/>
                    <a:pt x="11248" y="8573"/>
                    <a:pt x="11248" y="7690"/>
                  </a:cubicBezTo>
                  <a:lnTo>
                    <a:pt x="11248" y="3122"/>
                  </a:lnTo>
                  <a:cubicBezTo>
                    <a:pt x="11248" y="1578"/>
                    <a:pt x="10208" y="287"/>
                    <a:pt x="8790" y="35"/>
                  </a:cubicBezTo>
                  <a:cubicBezTo>
                    <a:pt x="8636" y="12"/>
                    <a:pt x="8481" y="0"/>
                    <a:pt x="832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97"/>
                                        </p:tgtEl>
                                        <p:attrNameLst>
                                          <p:attrName>style.visibility</p:attrName>
                                        </p:attrNameLst>
                                      </p:cBhvr>
                                      <p:to>
                                        <p:strVal val="visible"/>
                                      </p:to>
                                    </p:set>
                                    <p:animEffect transition="in" filter="fade">
                                      <p:cBhvr>
                                        <p:cTn id="7" dur="1000"/>
                                        <p:tgtEl>
                                          <p:spTgt spid="897"/>
                                        </p:tgtEl>
                                      </p:cBhvr>
                                    </p:animEffect>
                                  </p:childTnLst>
                                </p:cTn>
                              </p:par>
                              <p:par>
                                <p:cTn id="8" presetID="10" presetClass="entr" presetSubtype="0" fill="hold" nodeType="withEffect">
                                  <p:stCondLst>
                                    <p:cond delay="0"/>
                                  </p:stCondLst>
                                  <p:childTnLst>
                                    <p:set>
                                      <p:cBhvr>
                                        <p:cTn id="9" dur="1" fill="hold">
                                          <p:stCondLst>
                                            <p:cond delay="0"/>
                                          </p:stCondLst>
                                        </p:cTn>
                                        <p:tgtEl>
                                          <p:spTgt spid="886"/>
                                        </p:tgtEl>
                                        <p:attrNameLst>
                                          <p:attrName>style.visibility</p:attrName>
                                        </p:attrNameLst>
                                      </p:cBhvr>
                                      <p:to>
                                        <p:strVal val="visible"/>
                                      </p:to>
                                    </p:set>
                                    <p:animEffect transition="in" filter="fade">
                                      <p:cBhvr>
                                        <p:cTn id="10" dur="1000"/>
                                        <p:tgtEl>
                                          <p:spTgt spid="886"/>
                                        </p:tgtEl>
                                      </p:cBhvr>
                                    </p:animEffect>
                                  </p:childTnLst>
                                </p:cTn>
                              </p:par>
                              <p:par>
                                <p:cTn id="11" presetID="10" presetClass="entr" presetSubtype="0" fill="hold" nodeType="withEffect">
                                  <p:stCondLst>
                                    <p:cond delay="0"/>
                                  </p:stCondLst>
                                  <p:childTnLst>
                                    <p:set>
                                      <p:cBhvr>
                                        <p:cTn id="12" dur="1" fill="hold">
                                          <p:stCondLst>
                                            <p:cond delay="0"/>
                                          </p:stCondLst>
                                        </p:cTn>
                                        <p:tgtEl>
                                          <p:spTgt spid="898"/>
                                        </p:tgtEl>
                                        <p:attrNameLst>
                                          <p:attrName>style.visibility</p:attrName>
                                        </p:attrNameLst>
                                      </p:cBhvr>
                                      <p:to>
                                        <p:strVal val="visible"/>
                                      </p:to>
                                    </p:set>
                                    <p:animEffect transition="in" filter="fade">
                                      <p:cBhvr>
                                        <p:cTn id="13" dur="1000"/>
                                        <p:tgtEl>
                                          <p:spTgt spid="898"/>
                                        </p:tgtEl>
                                      </p:cBhvr>
                                    </p:animEffect>
                                  </p:childTnLst>
                                </p:cTn>
                              </p:par>
                              <p:par>
                                <p:cTn id="14" presetID="10" presetClass="entr" presetSubtype="0" fill="hold" nodeType="withEffect">
                                  <p:stCondLst>
                                    <p:cond delay="0"/>
                                  </p:stCondLst>
                                  <p:childTnLst>
                                    <p:set>
                                      <p:cBhvr>
                                        <p:cTn id="15" dur="1" fill="hold">
                                          <p:stCondLst>
                                            <p:cond delay="0"/>
                                          </p:stCondLst>
                                        </p:cTn>
                                        <p:tgtEl>
                                          <p:spTgt spid="899"/>
                                        </p:tgtEl>
                                        <p:attrNameLst>
                                          <p:attrName>style.visibility</p:attrName>
                                        </p:attrNameLst>
                                      </p:cBhvr>
                                      <p:to>
                                        <p:strVal val="visible"/>
                                      </p:to>
                                    </p:set>
                                    <p:animEffect transition="in" filter="fade">
                                      <p:cBhvr>
                                        <p:cTn id="16" dur="1000"/>
                                        <p:tgtEl>
                                          <p:spTgt spid="899"/>
                                        </p:tgtEl>
                                      </p:cBhvr>
                                    </p:animEffect>
                                  </p:childTnLst>
                                </p:cTn>
                              </p:par>
                              <p:par>
                                <p:cTn id="17" presetID="10" presetClass="entr" presetSubtype="0" fill="hold" nodeType="withEffect">
                                  <p:stCondLst>
                                    <p:cond delay="0"/>
                                  </p:stCondLst>
                                  <p:childTnLst>
                                    <p:set>
                                      <p:cBhvr>
                                        <p:cTn id="18" dur="1" fill="hold">
                                          <p:stCondLst>
                                            <p:cond delay="0"/>
                                          </p:stCondLst>
                                        </p:cTn>
                                        <p:tgtEl>
                                          <p:spTgt spid="900"/>
                                        </p:tgtEl>
                                        <p:attrNameLst>
                                          <p:attrName>style.visibility</p:attrName>
                                        </p:attrNameLst>
                                      </p:cBhvr>
                                      <p:to>
                                        <p:strVal val="visible"/>
                                      </p:to>
                                    </p:set>
                                    <p:animEffect transition="in" filter="fade">
                                      <p:cBhvr>
                                        <p:cTn id="19" dur="1000"/>
                                        <p:tgtEl>
                                          <p:spTgt spid="900"/>
                                        </p:tgtEl>
                                      </p:cBhvr>
                                    </p:animEffect>
                                  </p:childTnLst>
                                </p:cTn>
                              </p:par>
                              <p:par>
                                <p:cTn id="20" presetID="10" presetClass="entr" presetSubtype="0" fill="hold" nodeType="withEffect">
                                  <p:stCondLst>
                                    <p:cond delay="0"/>
                                  </p:stCondLst>
                                  <p:childTnLst>
                                    <p:set>
                                      <p:cBhvr>
                                        <p:cTn id="21" dur="1" fill="hold">
                                          <p:stCondLst>
                                            <p:cond delay="0"/>
                                          </p:stCondLst>
                                        </p:cTn>
                                        <p:tgtEl>
                                          <p:spTgt spid="901"/>
                                        </p:tgtEl>
                                        <p:attrNameLst>
                                          <p:attrName>style.visibility</p:attrName>
                                        </p:attrNameLst>
                                      </p:cBhvr>
                                      <p:to>
                                        <p:strVal val="visible"/>
                                      </p:to>
                                    </p:set>
                                    <p:animEffect transition="in" filter="fade">
                                      <p:cBhvr>
                                        <p:cTn id="22" dur="1000"/>
                                        <p:tgtEl>
                                          <p:spTgt spid="901"/>
                                        </p:tgtEl>
                                      </p:cBhvr>
                                    </p:animEffect>
                                  </p:childTnLst>
                                </p:cTn>
                              </p:par>
                              <p:par>
                                <p:cTn id="23" presetID="10" presetClass="entr" presetSubtype="0" fill="hold" nodeType="withEffect">
                                  <p:stCondLst>
                                    <p:cond delay="0"/>
                                  </p:stCondLst>
                                  <p:childTnLst>
                                    <p:set>
                                      <p:cBhvr>
                                        <p:cTn id="24" dur="1" fill="hold">
                                          <p:stCondLst>
                                            <p:cond delay="0"/>
                                          </p:stCondLst>
                                        </p:cTn>
                                        <p:tgtEl>
                                          <p:spTgt spid="889"/>
                                        </p:tgtEl>
                                        <p:attrNameLst>
                                          <p:attrName>style.visibility</p:attrName>
                                        </p:attrNameLst>
                                      </p:cBhvr>
                                      <p:to>
                                        <p:strVal val="visible"/>
                                      </p:to>
                                    </p:set>
                                    <p:animEffect transition="in" filter="fade">
                                      <p:cBhvr>
                                        <p:cTn id="25" dur="1000"/>
                                        <p:tgtEl>
                                          <p:spTgt spid="889"/>
                                        </p:tgtEl>
                                      </p:cBhvr>
                                    </p:animEffect>
                                  </p:childTnLst>
                                </p:cTn>
                              </p:par>
                              <p:par>
                                <p:cTn id="26" presetID="10" presetClass="entr" presetSubtype="0" fill="hold" nodeType="withEffect">
                                  <p:stCondLst>
                                    <p:cond delay="0"/>
                                  </p:stCondLst>
                                  <p:childTnLst>
                                    <p:set>
                                      <p:cBhvr>
                                        <p:cTn id="27" dur="1" fill="hold">
                                          <p:stCondLst>
                                            <p:cond delay="0"/>
                                          </p:stCondLst>
                                        </p:cTn>
                                        <p:tgtEl>
                                          <p:spTgt spid="902"/>
                                        </p:tgtEl>
                                        <p:attrNameLst>
                                          <p:attrName>style.visibility</p:attrName>
                                        </p:attrNameLst>
                                      </p:cBhvr>
                                      <p:to>
                                        <p:strVal val="visible"/>
                                      </p:to>
                                    </p:set>
                                    <p:animEffect transition="in" filter="fade">
                                      <p:cBhvr>
                                        <p:cTn id="28" dur="1000"/>
                                        <p:tgtEl>
                                          <p:spTgt spid="902"/>
                                        </p:tgtEl>
                                      </p:cBhvr>
                                    </p:animEffect>
                                  </p:childTnLst>
                                </p:cTn>
                              </p:par>
                            </p:childTnLst>
                          </p:cTn>
                        </p:par>
                        <p:par>
                          <p:cTn id="29" fill="hold">
                            <p:stCondLst>
                              <p:cond delay="1000"/>
                            </p:stCondLst>
                            <p:childTnLst>
                              <p:par>
                                <p:cTn id="30" presetID="10" presetClass="entr" presetSubtype="0" fill="hold" nodeType="afterEffect">
                                  <p:stCondLst>
                                    <p:cond delay="0"/>
                                  </p:stCondLst>
                                  <p:childTnLst>
                                    <p:set>
                                      <p:cBhvr>
                                        <p:cTn id="31" dur="1" fill="hold">
                                          <p:stCondLst>
                                            <p:cond delay="0"/>
                                          </p:stCondLst>
                                        </p:cTn>
                                        <p:tgtEl>
                                          <p:spTgt spid="903">
                                            <p:txEl>
                                              <p:pRg st="0" end="0"/>
                                            </p:txEl>
                                          </p:spTgt>
                                        </p:tgtEl>
                                        <p:attrNameLst>
                                          <p:attrName>style.visibility</p:attrName>
                                        </p:attrNameLst>
                                      </p:cBhvr>
                                      <p:to>
                                        <p:strVal val="visible"/>
                                      </p:to>
                                    </p:set>
                                    <p:animEffect transition="in" filter="fade">
                                      <p:cBhvr>
                                        <p:cTn id="32" dur="1000"/>
                                        <p:tgtEl>
                                          <p:spTgt spid="903">
                                            <p:txEl>
                                              <p:pRg st="0" end="0"/>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4"/>
                                        </p:tgtEl>
                                        <p:attrNameLst>
                                          <p:attrName>style.visibility</p:attrName>
                                        </p:attrNameLst>
                                      </p:cBhvr>
                                      <p:to>
                                        <p:strVal val="visible"/>
                                      </p:to>
                                    </p:set>
                                    <p:animEffect transition="in" filter="fade">
                                      <p:cBhvr>
                                        <p:cTn id="35"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31"/>
        <p:cNvGrpSpPr/>
        <p:nvPr/>
      </p:nvGrpSpPr>
      <p:grpSpPr>
        <a:xfrm>
          <a:off x="0" y="0"/>
          <a:ext cx="0" cy="0"/>
          <a:chOff x="0" y="0"/>
          <a:chExt cx="0" cy="0"/>
        </a:xfrm>
      </p:grpSpPr>
      <p:sp>
        <p:nvSpPr>
          <p:cNvPr id="833" name="Google Shape;833;p101"/>
          <p:cNvSpPr txBox="1">
            <a:spLocks noGrp="1"/>
          </p:cNvSpPr>
          <p:nvPr>
            <p:ph type="ctrTitle"/>
          </p:nvPr>
        </p:nvSpPr>
        <p:spPr>
          <a:xfrm>
            <a:off x="2422500" y="2348625"/>
            <a:ext cx="4299000" cy="664200"/>
          </a:xfrm>
          <a:prstGeom prst="rect">
            <a:avLst/>
          </a:prstGeom>
        </p:spPr>
        <p:txBody>
          <a:bodyPr spcFirstLastPara="1" wrap="square" lIns="91425" tIns="91425" rIns="91425" bIns="91425" anchor="t" anchorCtr="0">
            <a:noAutofit/>
          </a:bodyPr>
          <a:lstStyle/>
          <a:p>
            <a:pPr lvl="0">
              <a:buClr>
                <a:schemeClr val="dk1"/>
              </a:buClr>
              <a:buSzPts val="1100"/>
            </a:pPr>
            <a:r>
              <a:rPr lang="en-IN" dirty="0"/>
              <a:t>PROJECT DEMO</a:t>
            </a:r>
            <a:endParaRPr dirty="0"/>
          </a:p>
        </p:txBody>
      </p:sp>
      <p:sp>
        <p:nvSpPr>
          <p:cNvPr id="834" name="Google Shape;834;p101"/>
          <p:cNvSpPr txBox="1">
            <a:spLocks noGrp="1"/>
          </p:cNvSpPr>
          <p:nvPr>
            <p:ph type="title" idx="2"/>
          </p:nvPr>
        </p:nvSpPr>
        <p:spPr>
          <a:xfrm>
            <a:off x="2422500" y="1296000"/>
            <a:ext cx="4299000" cy="1098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dirty="0"/>
              <a:t>02</a:t>
            </a:r>
            <a:endParaRPr dirty="0"/>
          </a:p>
        </p:txBody>
      </p:sp>
    </p:spTree>
    <p:extLst>
      <p:ext uri="{BB962C8B-B14F-4D97-AF65-F5344CB8AC3E}">
        <p14:creationId xmlns:p14="http://schemas.microsoft.com/office/powerpoint/2010/main" val="4106289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34"/>
                                        </p:tgtEl>
                                        <p:attrNameLst>
                                          <p:attrName>style.visibility</p:attrName>
                                        </p:attrNameLst>
                                      </p:cBhvr>
                                      <p:to>
                                        <p:strVal val="visible"/>
                                      </p:to>
                                    </p:set>
                                    <p:animEffect transition="in" filter="fade">
                                      <p:cBhvr>
                                        <p:cTn id="7" dur="1000"/>
                                        <p:tgtEl>
                                          <p:spTgt spid="83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33"/>
                                        </p:tgtEl>
                                        <p:attrNameLst>
                                          <p:attrName>style.visibility</p:attrName>
                                        </p:attrNameLst>
                                      </p:cBhvr>
                                      <p:to>
                                        <p:strVal val="visible"/>
                                      </p:to>
                                    </p:set>
                                    <p:animEffect transition="in" filter="fade">
                                      <p:cBhvr>
                                        <p:cTn id="12" dur="1000"/>
                                        <p:tgtEl>
                                          <p:spTgt spid="8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63"/>
        <p:cNvGrpSpPr/>
        <p:nvPr/>
      </p:nvGrpSpPr>
      <p:grpSpPr>
        <a:xfrm>
          <a:off x="0" y="0"/>
          <a:ext cx="0" cy="0"/>
          <a:chOff x="0" y="0"/>
          <a:chExt cx="0" cy="0"/>
        </a:xfrm>
      </p:grpSpPr>
      <p:sp>
        <p:nvSpPr>
          <p:cNvPr id="864" name="Google Shape;864;p106"/>
          <p:cNvSpPr txBox="1">
            <a:spLocks noGrp="1"/>
          </p:cNvSpPr>
          <p:nvPr>
            <p:ph type="ctrTitle"/>
          </p:nvPr>
        </p:nvSpPr>
        <p:spPr>
          <a:xfrm flipH="1">
            <a:off x="358296" y="583772"/>
            <a:ext cx="6230925" cy="1748099"/>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n-IN" dirty="0"/>
              <a:t>BLOOD DONAR MANAGEMENT SYSTEM</a:t>
            </a:r>
            <a:endParaRPr dirty="0"/>
          </a:p>
        </p:txBody>
      </p:sp>
      <p:sp>
        <p:nvSpPr>
          <p:cNvPr id="865" name="Google Shape;865;p106"/>
          <p:cNvSpPr txBox="1">
            <a:spLocks noGrp="1"/>
          </p:cNvSpPr>
          <p:nvPr>
            <p:ph type="subTitle" idx="1"/>
          </p:nvPr>
        </p:nvSpPr>
        <p:spPr>
          <a:xfrm>
            <a:off x="503434" y="2811629"/>
            <a:ext cx="4381266" cy="1846771"/>
          </a:xfrm>
          <a:prstGeom prst="rect">
            <a:avLst/>
          </a:prstGeom>
        </p:spPr>
        <p:txBody>
          <a:bodyPr spcFirstLastPara="1" wrap="square" lIns="91425" tIns="91425" rIns="91425" bIns="91425" anchor="t" anchorCtr="0">
            <a:noAutofit/>
          </a:bodyPr>
          <a:lstStyle/>
          <a:p>
            <a:pPr marL="0" lvl="0" indent="0">
              <a:buClr>
                <a:schemeClr val="dk1"/>
              </a:buClr>
              <a:buSzPts val="1100"/>
            </a:pPr>
            <a:r>
              <a:rPr lang="en-US" dirty="0"/>
              <a:t>A website that provides an effective, efficient, and community-driven interface that enables the connection of donors with recipients in real-time. Its features include donor search, profile management, and education packages that make the whole general process of blood donations more effective, thus contributing to better health outcomes and stronger community engagement.</a:t>
            </a:r>
            <a:endParaRPr dirty="0"/>
          </a:p>
        </p:txBody>
      </p:sp>
      <p:cxnSp>
        <p:nvCxnSpPr>
          <p:cNvPr id="871" name="Google Shape;871;p106"/>
          <p:cNvCxnSpPr>
            <a:cxnSpLocks/>
          </p:cNvCxnSpPr>
          <p:nvPr/>
        </p:nvCxnSpPr>
        <p:spPr>
          <a:xfrm>
            <a:off x="358296" y="2331871"/>
            <a:ext cx="5122562" cy="0"/>
          </a:xfrm>
          <a:prstGeom prst="straightConnector1">
            <a:avLst/>
          </a:prstGeom>
          <a:noFill/>
          <a:ln w="19050" cap="flat" cmpd="sng">
            <a:solidFill>
              <a:schemeClr val="lt1"/>
            </a:solidFill>
            <a:prstDash val="solid"/>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864"/>
                                        </p:tgtEl>
                                        <p:attrNameLst>
                                          <p:attrName>style.visibility</p:attrName>
                                        </p:attrNameLst>
                                      </p:cBhvr>
                                      <p:to>
                                        <p:strVal val="visible"/>
                                      </p:to>
                                    </p:set>
                                    <p:anim calcmode="lin" valueType="num">
                                      <p:cBhvr additive="base">
                                        <p:cTn id="7" dur="1000"/>
                                        <p:tgtEl>
                                          <p:spTgt spid="864"/>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65"/>
                                        </p:tgtEl>
                                        <p:attrNameLst>
                                          <p:attrName>style.visibility</p:attrName>
                                        </p:attrNameLst>
                                      </p:cBhvr>
                                      <p:to>
                                        <p:strVal val="visible"/>
                                      </p:to>
                                    </p:set>
                                    <p:animEffect transition="in" filter="fade">
                                      <p:cBhvr>
                                        <p:cTn id="12" dur="1000"/>
                                        <p:tgtEl>
                                          <p:spTgt spid="8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77"/>
        <p:cNvGrpSpPr/>
        <p:nvPr/>
      </p:nvGrpSpPr>
      <p:grpSpPr>
        <a:xfrm>
          <a:off x="0" y="0"/>
          <a:ext cx="0" cy="0"/>
          <a:chOff x="0" y="0"/>
          <a:chExt cx="0" cy="0"/>
        </a:xfrm>
      </p:grpSpPr>
      <p:pic>
        <p:nvPicPr>
          <p:cNvPr id="3" name="Picture 2">
            <a:extLst>
              <a:ext uri="{FF2B5EF4-FFF2-40B4-BE49-F238E27FC236}">
                <a16:creationId xmlns:a16="http://schemas.microsoft.com/office/drawing/2014/main" id="{D331E2A5-E697-08D3-5DCC-8D8B5FD5C5B7}"/>
              </a:ext>
            </a:extLst>
          </p:cNvPr>
          <p:cNvPicPr>
            <a:picLocks noChangeAspect="1"/>
          </p:cNvPicPr>
          <p:nvPr/>
        </p:nvPicPr>
        <p:blipFill>
          <a:blip r:embed="rId3"/>
          <a:stretch>
            <a:fillRect/>
          </a:stretch>
        </p:blipFill>
        <p:spPr>
          <a:xfrm>
            <a:off x="89080" y="296265"/>
            <a:ext cx="8936166" cy="4447531"/>
          </a:xfrm>
          <a:prstGeom prst="rect">
            <a:avLst/>
          </a:prstGeom>
        </p:spPr>
      </p:pic>
    </p:spTree>
    <p:extLst>
      <p:ext uri="{BB962C8B-B14F-4D97-AF65-F5344CB8AC3E}">
        <p14:creationId xmlns:p14="http://schemas.microsoft.com/office/powerpoint/2010/main" val="32062820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77"/>
        <p:cNvGrpSpPr/>
        <p:nvPr/>
      </p:nvGrpSpPr>
      <p:grpSpPr>
        <a:xfrm>
          <a:off x="0" y="0"/>
          <a:ext cx="0" cy="0"/>
          <a:chOff x="0" y="0"/>
          <a:chExt cx="0" cy="0"/>
        </a:xfrm>
      </p:grpSpPr>
      <p:pic>
        <p:nvPicPr>
          <p:cNvPr id="4" name="Picture 3">
            <a:extLst>
              <a:ext uri="{FF2B5EF4-FFF2-40B4-BE49-F238E27FC236}">
                <a16:creationId xmlns:a16="http://schemas.microsoft.com/office/drawing/2014/main" id="{62B4DD15-31C9-1A57-8524-726684CB9F99}"/>
              </a:ext>
            </a:extLst>
          </p:cNvPr>
          <p:cNvPicPr>
            <a:picLocks noChangeAspect="1"/>
          </p:cNvPicPr>
          <p:nvPr/>
        </p:nvPicPr>
        <p:blipFill>
          <a:blip r:embed="rId3"/>
          <a:stretch>
            <a:fillRect/>
          </a:stretch>
        </p:blipFill>
        <p:spPr>
          <a:xfrm>
            <a:off x="66860" y="353540"/>
            <a:ext cx="8913954" cy="4436419"/>
          </a:xfrm>
          <a:prstGeom prst="rect">
            <a:avLst/>
          </a:prstGeom>
        </p:spPr>
      </p:pic>
    </p:spTree>
    <p:extLst>
      <p:ext uri="{BB962C8B-B14F-4D97-AF65-F5344CB8AC3E}">
        <p14:creationId xmlns:p14="http://schemas.microsoft.com/office/powerpoint/2010/main" val="1207796873"/>
      </p:ext>
    </p:extLst>
  </p:cSld>
  <p:clrMapOvr>
    <a:masterClrMapping/>
  </p:clrMapOvr>
</p:sld>
</file>

<file path=ppt/theme/theme1.xml><?xml version="1.0" encoding="utf-8"?>
<a:theme xmlns:a="http://schemas.openxmlformats.org/drawingml/2006/main" name="Tech Startup XL by Slidesgo">
  <a:themeElements>
    <a:clrScheme name="Simple Light">
      <a:dk1>
        <a:srgbClr val="000000"/>
      </a:dk1>
      <a:lt1>
        <a:srgbClr val="FFFFFF"/>
      </a:lt1>
      <a:dk2>
        <a:srgbClr val="595959"/>
      </a:dk2>
      <a:lt2>
        <a:srgbClr val="EEEEEE"/>
      </a:lt2>
      <a:accent1>
        <a:srgbClr val="88D3CE"/>
      </a:accent1>
      <a:accent2>
        <a:srgbClr val="423864"/>
      </a:accent2>
      <a:accent3>
        <a:srgbClr val="78909C"/>
      </a:accent3>
      <a:accent4>
        <a:srgbClr val="88D3CE"/>
      </a:accent4>
      <a:accent5>
        <a:srgbClr val="0097A7"/>
      </a:accent5>
      <a:accent6>
        <a:srgbClr val="423864"/>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69</TotalTime>
  <Words>223</Words>
  <Application>Microsoft Office PowerPoint</Application>
  <PresentationFormat>On-screen Show (16:9)</PresentationFormat>
  <Paragraphs>30</Paragraphs>
  <Slides>18</Slides>
  <Notes>18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Roboto Condensed Light</vt:lpstr>
      <vt:lpstr>Fira Sans Extra Condensed Medium</vt:lpstr>
      <vt:lpstr>Squada One</vt:lpstr>
      <vt:lpstr>Arial</vt:lpstr>
      <vt:lpstr>Tech Startup XL by Slidesgo</vt:lpstr>
      <vt:lpstr>STREAMLINING LIFE SAFING CONNECTIONS THROUGH BLOOD DONATION</vt:lpstr>
      <vt:lpstr>PROJECT DEMO</vt:lpstr>
      <vt:lpstr>COLLABORATORS AND THEIR ROLES </vt:lpstr>
      <vt:lpstr>OUR TEAM</vt:lpstr>
      <vt:lpstr>OUR TEAM</vt:lpstr>
      <vt:lpstr>PROJECT DEMO</vt:lpstr>
      <vt:lpstr>BLOOD DONAR MANAGEMENT SYSTEM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GITHUB: FILE UPLOAD PROCEDURES AND ISSUE RESOLUTION</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Arundathi</dc:creator>
  <cp:lastModifiedBy>Arundathi B</cp:lastModifiedBy>
  <cp:revision>2</cp:revision>
  <dcterms:modified xsi:type="dcterms:W3CDTF">2024-09-27T09:11:43Z</dcterms:modified>
</cp:coreProperties>
</file>